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autoCompressPictures="0">
  <p:sldMasterIdLst>
    <p:sldMasterId id="2147483713" r:id="rId1"/>
  </p:sldMasterIdLst>
  <p:notesMasterIdLst>
    <p:notesMasterId r:id="rId12"/>
  </p:notesMasterIdLst>
  <p:handoutMasterIdLst>
    <p:handoutMasterId r:id="rId13"/>
  </p:handoutMasterIdLst>
  <p:sldIdLst>
    <p:sldId id="441" r:id="rId2"/>
    <p:sldId id="446" r:id="rId3"/>
    <p:sldId id="443" r:id="rId4"/>
    <p:sldId id="439" r:id="rId5"/>
    <p:sldId id="448" r:id="rId6"/>
    <p:sldId id="449" r:id="rId7"/>
    <p:sldId id="445" r:id="rId8"/>
    <p:sldId id="442" r:id="rId9"/>
    <p:sldId id="444" r:id="rId10"/>
    <p:sldId id="447" r:id="rId11"/>
  </p:sldIdLst>
  <p:sldSz cx="9144000" cy="6858000" type="screen4x3"/>
  <p:notesSz cx="7023100" cy="9309100"/>
  <p:defaultTextStyle>
    <a:defPPr>
      <a:defRPr lang="en-US"/>
    </a:defPPr>
    <a:lvl1pPr marL="0" algn="l" defTabSz="685712" rtl="0" eaLnBrk="1" latinLnBrk="0" hangingPunct="1">
      <a:defRPr sz="1350" kern="1200">
        <a:solidFill>
          <a:schemeClr val="tx1"/>
        </a:solidFill>
        <a:latin typeface="+mn-lt"/>
        <a:ea typeface="+mn-ea"/>
        <a:cs typeface="+mn-cs"/>
      </a:defRPr>
    </a:lvl1pPr>
    <a:lvl2pPr marL="342856" algn="l" defTabSz="685712" rtl="0" eaLnBrk="1" latinLnBrk="0" hangingPunct="1">
      <a:defRPr sz="1350" kern="1200">
        <a:solidFill>
          <a:schemeClr val="tx1"/>
        </a:solidFill>
        <a:latin typeface="+mn-lt"/>
        <a:ea typeface="+mn-ea"/>
        <a:cs typeface="+mn-cs"/>
      </a:defRPr>
    </a:lvl2pPr>
    <a:lvl3pPr marL="685712" algn="l" defTabSz="685712" rtl="0" eaLnBrk="1" latinLnBrk="0" hangingPunct="1">
      <a:defRPr sz="1350" kern="1200">
        <a:solidFill>
          <a:schemeClr val="tx1"/>
        </a:solidFill>
        <a:latin typeface="+mn-lt"/>
        <a:ea typeface="+mn-ea"/>
        <a:cs typeface="+mn-cs"/>
      </a:defRPr>
    </a:lvl3pPr>
    <a:lvl4pPr marL="1028568" algn="l" defTabSz="685712" rtl="0" eaLnBrk="1" latinLnBrk="0" hangingPunct="1">
      <a:defRPr sz="1350" kern="1200">
        <a:solidFill>
          <a:schemeClr val="tx1"/>
        </a:solidFill>
        <a:latin typeface="+mn-lt"/>
        <a:ea typeface="+mn-ea"/>
        <a:cs typeface="+mn-cs"/>
      </a:defRPr>
    </a:lvl4pPr>
    <a:lvl5pPr marL="1371425" algn="l" defTabSz="685712" rtl="0" eaLnBrk="1" latinLnBrk="0" hangingPunct="1">
      <a:defRPr sz="1350" kern="1200">
        <a:solidFill>
          <a:schemeClr val="tx1"/>
        </a:solidFill>
        <a:latin typeface="+mn-lt"/>
        <a:ea typeface="+mn-ea"/>
        <a:cs typeface="+mn-cs"/>
      </a:defRPr>
    </a:lvl5pPr>
    <a:lvl6pPr marL="1714280" algn="l" defTabSz="685712" rtl="0" eaLnBrk="1" latinLnBrk="0" hangingPunct="1">
      <a:defRPr sz="1350" kern="1200">
        <a:solidFill>
          <a:schemeClr val="tx1"/>
        </a:solidFill>
        <a:latin typeface="+mn-lt"/>
        <a:ea typeface="+mn-ea"/>
        <a:cs typeface="+mn-cs"/>
      </a:defRPr>
    </a:lvl6pPr>
    <a:lvl7pPr marL="2057136" algn="l" defTabSz="685712" rtl="0" eaLnBrk="1" latinLnBrk="0" hangingPunct="1">
      <a:defRPr sz="1350" kern="1200">
        <a:solidFill>
          <a:schemeClr val="tx1"/>
        </a:solidFill>
        <a:latin typeface="+mn-lt"/>
        <a:ea typeface="+mn-ea"/>
        <a:cs typeface="+mn-cs"/>
      </a:defRPr>
    </a:lvl7pPr>
    <a:lvl8pPr marL="2399993" algn="l" defTabSz="685712" rtl="0" eaLnBrk="1" latinLnBrk="0" hangingPunct="1">
      <a:defRPr sz="1350" kern="1200">
        <a:solidFill>
          <a:schemeClr val="tx1"/>
        </a:solidFill>
        <a:latin typeface="+mn-lt"/>
        <a:ea typeface="+mn-ea"/>
        <a:cs typeface="+mn-cs"/>
      </a:defRPr>
    </a:lvl8pPr>
    <a:lvl9pPr marL="2742848" algn="l" defTabSz="685712"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27" userDrawn="1">
          <p15:clr>
            <a:srgbClr val="A4A3A4"/>
          </p15:clr>
        </p15:guide>
        <p15:guide id="2" pos="381" userDrawn="1">
          <p15:clr>
            <a:srgbClr val="A4A3A4"/>
          </p15:clr>
        </p15:guide>
        <p15:guide id="3" orient="horz" pos="1784" userDrawn="1">
          <p15:clr>
            <a:srgbClr val="A4A3A4"/>
          </p15:clr>
        </p15:guide>
        <p15:guide id="4" orient="horz" pos="2160" userDrawn="1">
          <p15:clr>
            <a:srgbClr val="A4A3A4"/>
          </p15:clr>
        </p15:guide>
        <p15:guide id="5" pos="2784" userDrawn="1">
          <p15:clr>
            <a:srgbClr val="A4A3A4"/>
          </p15:clr>
        </p15:guide>
        <p15:guide id="6" orient="horz" pos="213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nknow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4"/>
    <a:srgbClr val="007497"/>
    <a:srgbClr val="0F7495"/>
    <a:srgbClr val="000000"/>
    <a:srgbClr val="D30D8C"/>
    <a:srgbClr val="FDBA12"/>
    <a:srgbClr val="007397"/>
    <a:srgbClr val="0A6F83"/>
    <a:srgbClr val="F1F5F7"/>
    <a:srgbClr val="0E70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8" autoAdjust="0"/>
    <p:restoredTop sz="86385" autoAdjust="0"/>
  </p:normalViewPr>
  <p:slideViewPr>
    <p:cSldViewPr snapToGrid="0" snapToObjects="1">
      <p:cViewPr varScale="1">
        <p:scale>
          <a:sx n="103" d="100"/>
          <a:sy n="103" d="100"/>
        </p:scale>
        <p:origin x="1452" y="102"/>
      </p:cViewPr>
      <p:guideLst>
        <p:guide orient="horz" pos="1527"/>
        <p:guide pos="381"/>
        <p:guide orient="horz" pos="1784"/>
        <p:guide orient="horz" pos="2160"/>
        <p:guide pos="2784"/>
        <p:guide orient="horz" pos="2136"/>
      </p:guideLst>
    </p:cSldViewPr>
  </p:slideViewPr>
  <p:outlineViewPr>
    <p:cViewPr>
      <p:scale>
        <a:sx n="33" d="100"/>
        <a:sy n="33" d="100"/>
      </p:scale>
      <p:origin x="0" y="-8766"/>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3" d="100"/>
          <a:sy n="163" d="100"/>
        </p:scale>
        <p:origin x="3432"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AD37A5-64F0-0A48-A255-6D168375A539}"/>
              </a:ext>
            </a:extLst>
          </p:cNvPr>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dirty="0"/>
          </a:p>
        </p:txBody>
      </p:sp>
      <p:sp>
        <p:nvSpPr>
          <p:cNvPr id="3" name="Date Placeholder 2">
            <a:extLst>
              <a:ext uri="{FF2B5EF4-FFF2-40B4-BE49-F238E27FC236}">
                <a16:creationId xmlns:a16="http://schemas.microsoft.com/office/drawing/2014/main" id="{858637B4-4947-5845-B9CE-5B42D3B59211}"/>
              </a:ext>
            </a:extLst>
          </p:cNvPr>
          <p:cNvSpPr>
            <a:spLocks noGrp="1"/>
          </p:cNvSpPr>
          <p:nvPr>
            <p:ph type="dt" sz="quarter" idx="1"/>
          </p:nvPr>
        </p:nvSpPr>
        <p:spPr>
          <a:xfrm>
            <a:off x="3978132" y="0"/>
            <a:ext cx="3043343" cy="467071"/>
          </a:xfrm>
          <a:prstGeom prst="rect">
            <a:avLst/>
          </a:prstGeom>
        </p:spPr>
        <p:txBody>
          <a:bodyPr vert="horz" lIns="93317" tIns="46659" rIns="93317" bIns="46659" rtlCol="0"/>
          <a:lstStyle>
            <a:lvl1pPr algn="r">
              <a:defRPr sz="1200"/>
            </a:lvl1pPr>
          </a:lstStyle>
          <a:p>
            <a:fld id="{C90C2613-9DC4-964A-AA5C-61FEE65A99B3}" type="datetimeFigureOut">
              <a:rPr lang="en-US" smtClean="0"/>
              <a:t>4/25/2022</a:t>
            </a:fld>
            <a:endParaRPr lang="en-US" dirty="0"/>
          </a:p>
        </p:txBody>
      </p:sp>
      <p:sp>
        <p:nvSpPr>
          <p:cNvPr id="4" name="Footer Placeholder 3">
            <a:extLst>
              <a:ext uri="{FF2B5EF4-FFF2-40B4-BE49-F238E27FC236}">
                <a16:creationId xmlns:a16="http://schemas.microsoft.com/office/drawing/2014/main" id="{18195F58-4E4B-5F4C-A648-75E430DCAAA9}"/>
              </a:ext>
            </a:extLst>
          </p:cNvPr>
          <p:cNvSpPr>
            <a:spLocks noGrp="1"/>
          </p:cNvSpPr>
          <p:nvPr>
            <p:ph type="ftr" sz="quarter" idx="2"/>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D94CDED-C1C0-F941-B2B0-2B45543FD574}"/>
              </a:ext>
            </a:extLst>
          </p:cNvPr>
          <p:cNvSpPr>
            <a:spLocks noGrp="1"/>
          </p:cNvSpPr>
          <p:nvPr>
            <p:ph type="sldNum" sz="quarter" idx="3"/>
          </p:nvPr>
        </p:nvSpPr>
        <p:spPr>
          <a:xfrm>
            <a:off x="3978132" y="8842030"/>
            <a:ext cx="3043343" cy="467070"/>
          </a:xfrm>
          <a:prstGeom prst="rect">
            <a:avLst/>
          </a:prstGeom>
        </p:spPr>
        <p:txBody>
          <a:bodyPr vert="horz" lIns="93317" tIns="46659" rIns="93317" bIns="46659" rtlCol="0" anchor="b"/>
          <a:lstStyle>
            <a:lvl1pPr algn="r">
              <a:defRPr sz="1200"/>
            </a:lvl1pPr>
          </a:lstStyle>
          <a:p>
            <a:fld id="{4C8D299D-EE06-154A-A12C-FB29BD3DBEA4}" type="slidenum">
              <a:rPr lang="en-US" smtClean="0"/>
              <a:t>‹#›</a:t>
            </a:fld>
            <a:endParaRPr lang="en-US" dirty="0"/>
          </a:p>
        </p:txBody>
      </p:sp>
    </p:spTree>
    <p:extLst>
      <p:ext uri="{BB962C8B-B14F-4D97-AF65-F5344CB8AC3E}">
        <p14:creationId xmlns:p14="http://schemas.microsoft.com/office/powerpoint/2010/main" val="221559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17CE07F0-AE61-9445-8AB7-2817E9B974D1}" type="datetimeFigureOut">
              <a:rPr lang="en-US" smtClean="0"/>
              <a:t>4/25/2022</a:t>
            </a:fld>
            <a:endParaRPr lang="en-US" dirty="0"/>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7" tIns="46659" rIns="93317" bIns="46659" rtlCol="0" anchor="ctr"/>
          <a:lstStyle/>
          <a:p>
            <a:endParaRPr lang="en-US" dirty="0"/>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910C3C27-061A-4742-9F48-AE7F2811AE5C}" type="slidenum">
              <a:rPr lang="en-US" smtClean="0"/>
              <a:t>‹#›</a:t>
            </a:fld>
            <a:endParaRPr lang="en-US" dirty="0"/>
          </a:p>
        </p:txBody>
      </p:sp>
    </p:spTree>
    <p:extLst>
      <p:ext uri="{BB962C8B-B14F-4D97-AF65-F5344CB8AC3E}">
        <p14:creationId xmlns:p14="http://schemas.microsoft.com/office/powerpoint/2010/main" val="949412993"/>
      </p:ext>
    </p:extLst>
  </p:cSld>
  <p:clrMap bg1="lt1" tx1="dk1" bg2="lt2" tx2="dk2" accent1="accent1" accent2="accent2" accent3="accent3" accent4="accent4" accent5="accent5" accent6="accent6" hlink="hlink" folHlink="folHlink"/>
  <p:notesStyle>
    <a:lvl1pPr marL="0" algn="l" defTabSz="510202" rtl="0" eaLnBrk="1" latinLnBrk="0" hangingPunct="1">
      <a:defRPr sz="670" kern="1200">
        <a:solidFill>
          <a:schemeClr val="tx1"/>
        </a:solidFill>
        <a:latin typeface="+mn-lt"/>
        <a:ea typeface="+mn-ea"/>
        <a:cs typeface="+mn-cs"/>
      </a:defRPr>
    </a:lvl1pPr>
    <a:lvl2pPr marL="255101" algn="l" defTabSz="510202" rtl="0" eaLnBrk="1" latinLnBrk="0" hangingPunct="1">
      <a:defRPr sz="670" kern="1200">
        <a:solidFill>
          <a:schemeClr val="tx1"/>
        </a:solidFill>
        <a:latin typeface="+mn-lt"/>
        <a:ea typeface="+mn-ea"/>
        <a:cs typeface="+mn-cs"/>
      </a:defRPr>
    </a:lvl2pPr>
    <a:lvl3pPr marL="510202" algn="l" defTabSz="510202" rtl="0" eaLnBrk="1" latinLnBrk="0" hangingPunct="1">
      <a:defRPr sz="670" kern="1200">
        <a:solidFill>
          <a:schemeClr val="tx1"/>
        </a:solidFill>
        <a:latin typeface="+mn-lt"/>
        <a:ea typeface="+mn-ea"/>
        <a:cs typeface="+mn-cs"/>
      </a:defRPr>
    </a:lvl3pPr>
    <a:lvl4pPr marL="765304" algn="l" defTabSz="510202" rtl="0" eaLnBrk="1" latinLnBrk="0" hangingPunct="1">
      <a:defRPr sz="670" kern="1200">
        <a:solidFill>
          <a:schemeClr val="tx1"/>
        </a:solidFill>
        <a:latin typeface="+mn-lt"/>
        <a:ea typeface="+mn-ea"/>
        <a:cs typeface="+mn-cs"/>
      </a:defRPr>
    </a:lvl4pPr>
    <a:lvl5pPr marL="1020405" algn="l" defTabSz="510202" rtl="0" eaLnBrk="1" latinLnBrk="0" hangingPunct="1">
      <a:defRPr sz="670" kern="1200">
        <a:solidFill>
          <a:schemeClr val="tx1"/>
        </a:solidFill>
        <a:latin typeface="+mn-lt"/>
        <a:ea typeface="+mn-ea"/>
        <a:cs typeface="+mn-cs"/>
      </a:defRPr>
    </a:lvl5pPr>
    <a:lvl6pPr marL="1275507" algn="l" defTabSz="510202" rtl="0" eaLnBrk="1" latinLnBrk="0" hangingPunct="1">
      <a:defRPr sz="670" kern="1200">
        <a:solidFill>
          <a:schemeClr val="tx1"/>
        </a:solidFill>
        <a:latin typeface="+mn-lt"/>
        <a:ea typeface="+mn-ea"/>
        <a:cs typeface="+mn-cs"/>
      </a:defRPr>
    </a:lvl6pPr>
    <a:lvl7pPr marL="1530608" algn="l" defTabSz="510202" rtl="0" eaLnBrk="1" latinLnBrk="0" hangingPunct="1">
      <a:defRPr sz="670" kern="1200">
        <a:solidFill>
          <a:schemeClr val="tx1"/>
        </a:solidFill>
        <a:latin typeface="+mn-lt"/>
        <a:ea typeface="+mn-ea"/>
        <a:cs typeface="+mn-cs"/>
      </a:defRPr>
    </a:lvl7pPr>
    <a:lvl8pPr marL="1785709" algn="l" defTabSz="510202" rtl="0" eaLnBrk="1" latinLnBrk="0" hangingPunct="1">
      <a:defRPr sz="670" kern="1200">
        <a:solidFill>
          <a:schemeClr val="tx1"/>
        </a:solidFill>
        <a:latin typeface="+mn-lt"/>
        <a:ea typeface="+mn-ea"/>
        <a:cs typeface="+mn-cs"/>
      </a:defRPr>
    </a:lvl8pPr>
    <a:lvl9pPr marL="2040810" algn="l" defTabSz="510202" rtl="0" eaLnBrk="1" latinLnBrk="0" hangingPunct="1">
      <a:defRPr sz="67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sv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jpg"/><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8.jpg"/><Relationship Id="rId5" Type="http://schemas.openxmlformats.org/officeDocument/2006/relationships/image" Target="../media/image11.jpe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8.jpg"/><Relationship Id="rId5" Type="http://schemas.openxmlformats.org/officeDocument/2006/relationships/image" Target="../media/image11.jpe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p:cSld name="Cov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E180EB-EECA-354F-B150-F662A8DE69C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757333"/>
          </a:xfrm>
          <a:prstGeom prst="rect">
            <a:avLst/>
          </a:prstGeom>
        </p:spPr>
      </p:pic>
      <p:sp>
        <p:nvSpPr>
          <p:cNvPr id="14" name="Rectangle 13">
            <a:extLst>
              <a:ext uri="{FF2B5EF4-FFF2-40B4-BE49-F238E27FC236}">
                <a16:creationId xmlns:a16="http://schemas.microsoft.com/office/drawing/2014/main" id="{626ECE6F-4BCC-C94D-82D3-3821DFDBAE4A}"/>
              </a:ext>
            </a:extLst>
          </p:cNvPr>
          <p:cNvSpPr/>
          <p:nvPr/>
        </p:nvSpPr>
        <p:spPr>
          <a:xfrm>
            <a:off x="5420360" y="1"/>
            <a:ext cx="3723640" cy="5762313"/>
          </a:xfrm>
          <a:prstGeom prst="rect">
            <a:avLst/>
          </a:prstGeom>
          <a:gradFill>
            <a:gsLst>
              <a:gs pos="0">
                <a:schemeClr val="accent1">
                  <a:lumMod val="5000"/>
                  <a:lumOff val="95000"/>
                </a:schemeClr>
              </a:gs>
              <a:gs pos="72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a:extLst>
              <a:ext uri="{FF2B5EF4-FFF2-40B4-BE49-F238E27FC236}">
                <a16:creationId xmlns:a16="http://schemas.microsoft.com/office/drawing/2014/main" id="{F3804B53-4240-1443-820F-EF9B708F16F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sp>
        <p:nvSpPr>
          <p:cNvPr id="13" name="Text Placeholder 12">
            <a:extLst>
              <a:ext uri="{FF2B5EF4-FFF2-40B4-BE49-F238E27FC236}">
                <a16:creationId xmlns:a16="http://schemas.microsoft.com/office/drawing/2014/main" id="{6BCB6694-C2B1-1B4E-9F9D-8BF0865B8143}"/>
              </a:ext>
            </a:extLst>
          </p:cNvPr>
          <p:cNvSpPr>
            <a:spLocks noGrp="1"/>
          </p:cNvSpPr>
          <p:nvPr>
            <p:ph type="body" sz="quarter" idx="10" hasCustomPrompt="1"/>
          </p:nvPr>
        </p:nvSpPr>
        <p:spPr>
          <a:xfrm>
            <a:off x="5691900" y="1999599"/>
            <a:ext cx="3301116" cy="1839443"/>
          </a:xfrm>
          <a:prstGeom prst="rect">
            <a:avLst/>
          </a:prstGeom>
        </p:spPr>
        <p:txBody>
          <a:bodyPr lIns="91440" tIns="0" bIns="91440" anchor="ctr">
            <a:normAutofit/>
          </a:bodyPr>
          <a:lstStyle>
            <a:lvl1pPr algn="l">
              <a:lnSpc>
                <a:spcPct val="100000"/>
              </a:lnSpc>
              <a:spcBef>
                <a:spcPts val="0"/>
              </a:spcBef>
              <a:defRPr sz="2762" b="1" i="0" spc="0" baseline="0">
                <a:solidFill>
                  <a:srgbClr val="000000"/>
                </a:solidFill>
                <a:latin typeface="Calibri Light" panose="020F0302020204030204" pitchFamily="34" charset="0"/>
                <a:cs typeface="Calibri Light" panose="020F0302020204030204" pitchFamily="34" charset="0"/>
              </a:defRPr>
            </a:lvl1pPr>
          </a:lstStyle>
          <a:p>
            <a:pPr lvl="0"/>
            <a:r>
              <a:rPr lang="en-US" dirty="0"/>
              <a:t>Presentation title</a:t>
            </a:r>
          </a:p>
        </p:txBody>
      </p:sp>
      <p:sp>
        <p:nvSpPr>
          <p:cNvPr id="11" name="Text Placeholder 12">
            <a:extLst>
              <a:ext uri="{FF2B5EF4-FFF2-40B4-BE49-F238E27FC236}">
                <a16:creationId xmlns:a16="http://schemas.microsoft.com/office/drawing/2014/main" id="{85041999-AE10-754F-9C76-97386C69E2D4}"/>
              </a:ext>
            </a:extLst>
          </p:cNvPr>
          <p:cNvSpPr>
            <a:spLocks noGrp="1"/>
          </p:cNvSpPr>
          <p:nvPr>
            <p:ph type="body" sz="quarter" idx="11" hasCustomPrompt="1"/>
          </p:nvPr>
        </p:nvSpPr>
        <p:spPr>
          <a:xfrm>
            <a:off x="5691900" y="3734187"/>
            <a:ext cx="3301116" cy="542495"/>
          </a:xfrm>
          <a:prstGeom prst="rect">
            <a:avLst/>
          </a:prstGeom>
        </p:spPr>
        <p:txBody>
          <a:bodyPr lIns="91440" tIns="0" bIns="91440" anchor="ctr">
            <a:normAutofit/>
          </a:bodyPr>
          <a:lstStyle>
            <a:lvl1pPr>
              <a:defRPr sz="1636" b="1" i="0">
                <a:solidFill>
                  <a:srgbClr val="000000"/>
                </a:solidFill>
                <a:latin typeface="Calibri Light" panose="020F0302020204030204" pitchFamily="34" charset="0"/>
                <a:cs typeface="Calibri Light" panose="020F0302020204030204" pitchFamily="34" charset="0"/>
              </a:defRPr>
            </a:lvl1pPr>
          </a:lstStyle>
          <a:p>
            <a:pPr lvl="0"/>
            <a:r>
              <a:rPr lang="en-US" dirty="0"/>
              <a:t>Subtitle</a:t>
            </a:r>
          </a:p>
        </p:txBody>
      </p:sp>
      <p:pic>
        <p:nvPicPr>
          <p:cNvPr id="17" name="Graphic 16">
            <a:extLst>
              <a:ext uri="{FF2B5EF4-FFF2-40B4-BE49-F238E27FC236}">
                <a16:creationId xmlns:a16="http://schemas.microsoft.com/office/drawing/2014/main" id="{AF917E6D-CB86-DD40-8034-045A774D2C7D}"/>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10116"/>
          <a:stretch/>
        </p:blipFill>
        <p:spPr>
          <a:xfrm>
            <a:off x="5697136" y="539595"/>
            <a:ext cx="2284815" cy="804755"/>
          </a:xfrm>
          <a:prstGeom prst="rect">
            <a:avLst/>
          </a:prstGeom>
        </p:spPr>
      </p:pic>
      <p:sp>
        <p:nvSpPr>
          <p:cNvPr id="15" name="Rectangle 14">
            <a:extLst>
              <a:ext uri="{FF2B5EF4-FFF2-40B4-BE49-F238E27FC236}">
                <a16:creationId xmlns:a16="http://schemas.microsoft.com/office/drawing/2014/main" id="{E1EF7E31-BF2A-E842-83D9-7D5A3EE0E9D0}"/>
              </a:ext>
            </a:extLst>
          </p:cNvPr>
          <p:cNvSpPr/>
          <p:nvPr/>
        </p:nvSpPr>
        <p:spPr>
          <a:xfrm flipH="1">
            <a:off x="0" y="-4979"/>
            <a:ext cx="1742440" cy="5762313"/>
          </a:xfrm>
          <a:prstGeom prst="rect">
            <a:avLst/>
          </a:prstGeom>
          <a:gradFill>
            <a:gsLst>
              <a:gs pos="0">
                <a:schemeClr val="accent1">
                  <a:lumMod val="5000"/>
                  <a:lumOff val="95000"/>
                </a:schemeClr>
              </a:gs>
              <a:gs pos="58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Date Placeholder 7">
            <a:extLst>
              <a:ext uri="{FF2B5EF4-FFF2-40B4-BE49-F238E27FC236}">
                <a16:creationId xmlns:a16="http://schemas.microsoft.com/office/drawing/2014/main" id="{00A7CB83-26B4-1448-908E-1C3EB05FD83E}"/>
              </a:ext>
            </a:extLst>
          </p:cNvPr>
          <p:cNvSpPr txBox="1">
            <a:spLocks/>
          </p:cNvSpPr>
          <p:nvPr/>
        </p:nvSpPr>
        <p:spPr>
          <a:xfrm>
            <a:off x="6540937" y="6062931"/>
            <a:ext cx="1862805" cy="433171"/>
          </a:xfrm>
          <a:prstGeom prst="rect">
            <a:avLst/>
          </a:prstGeom>
        </p:spPr>
        <p:txBody>
          <a:bodyPr/>
          <a:lstStyle>
            <a:defPPr>
              <a:defRPr lang="en-US"/>
            </a:defPPr>
            <a:lvl1pPr marL="0" algn="l" defTabSz="685712" rtl="0" eaLnBrk="1" latinLnBrk="0" hangingPunct="1">
              <a:defRPr sz="1350" kern="1200">
                <a:solidFill>
                  <a:schemeClr val="tx1"/>
                </a:solidFill>
                <a:latin typeface="+mn-lt"/>
                <a:ea typeface="+mn-ea"/>
                <a:cs typeface="+mn-cs"/>
              </a:defRPr>
            </a:lvl1pPr>
            <a:lvl2pPr marL="342856" algn="l" defTabSz="685712" rtl="0" eaLnBrk="1" latinLnBrk="0" hangingPunct="1">
              <a:defRPr sz="1350" kern="1200">
                <a:solidFill>
                  <a:schemeClr val="tx1"/>
                </a:solidFill>
                <a:latin typeface="+mn-lt"/>
                <a:ea typeface="+mn-ea"/>
                <a:cs typeface="+mn-cs"/>
              </a:defRPr>
            </a:lvl2pPr>
            <a:lvl3pPr marL="685712" algn="l" defTabSz="685712" rtl="0" eaLnBrk="1" latinLnBrk="0" hangingPunct="1">
              <a:defRPr sz="1350" kern="1200">
                <a:solidFill>
                  <a:schemeClr val="tx1"/>
                </a:solidFill>
                <a:latin typeface="+mn-lt"/>
                <a:ea typeface="+mn-ea"/>
                <a:cs typeface="+mn-cs"/>
              </a:defRPr>
            </a:lvl3pPr>
            <a:lvl4pPr marL="1028568" algn="l" defTabSz="685712" rtl="0" eaLnBrk="1" latinLnBrk="0" hangingPunct="1">
              <a:defRPr sz="1350" kern="1200">
                <a:solidFill>
                  <a:schemeClr val="tx1"/>
                </a:solidFill>
                <a:latin typeface="+mn-lt"/>
                <a:ea typeface="+mn-ea"/>
                <a:cs typeface="+mn-cs"/>
              </a:defRPr>
            </a:lvl4pPr>
            <a:lvl5pPr marL="1371425" algn="l" defTabSz="685712" rtl="0" eaLnBrk="1" latinLnBrk="0" hangingPunct="1">
              <a:defRPr sz="1350" kern="1200">
                <a:solidFill>
                  <a:schemeClr val="tx1"/>
                </a:solidFill>
                <a:latin typeface="+mn-lt"/>
                <a:ea typeface="+mn-ea"/>
                <a:cs typeface="+mn-cs"/>
              </a:defRPr>
            </a:lvl5pPr>
            <a:lvl6pPr marL="1714280" algn="l" defTabSz="685712" rtl="0" eaLnBrk="1" latinLnBrk="0" hangingPunct="1">
              <a:defRPr sz="1350" kern="1200">
                <a:solidFill>
                  <a:schemeClr val="tx1"/>
                </a:solidFill>
                <a:latin typeface="+mn-lt"/>
                <a:ea typeface="+mn-ea"/>
                <a:cs typeface="+mn-cs"/>
              </a:defRPr>
            </a:lvl6pPr>
            <a:lvl7pPr marL="2057136" algn="l" defTabSz="685712" rtl="0" eaLnBrk="1" latinLnBrk="0" hangingPunct="1">
              <a:defRPr sz="1350" kern="1200">
                <a:solidFill>
                  <a:schemeClr val="tx1"/>
                </a:solidFill>
                <a:latin typeface="+mn-lt"/>
                <a:ea typeface="+mn-ea"/>
                <a:cs typeface="+mn-cs"/>
              </a:defRPr>
            </a:lvl7pPr>
            <a:lvl8pPr marL="2399993" algn="l" defTabSz="685712" rtl="0" eaLnBrk="1" latinLnBrk="0" hangingPunct="1">
              <a:defRPr sz="1350" kern="1200">
                <a:solidFill>
                  <a:schemeClr val="tx1"/>
                </a:solidFill>
                <a:latin typeface="+mn-lt"/>
                <a:ea typeface="+mn-ea"/>
                <a:cs typeface="+mn-cs"/>
              </a:defRPr>
            </a:lvl8pPr>
            <a:lvl9pPr marL="2742848" algn="l" defTabSz="685712" rtl="0" eaLnBrk="1" latinLnBrk="0" hangingPunct="1">
              <a:defRPr sz="1350" kern="1200">
                <a:solidFill>
                  <a:schemeClr val="tx1"/>
                </a:solidFill>
                <a:latin typeface="+mn-lt"/>
                <a:ea typeface="+mn-ea"/>
                <a:cs typeface="+mn-cs"/>
              </a:defRPr>
            </a:lvl9pPr>
          </a:lstStyle>
          <a:p>
            <a:pPr algn="ctr"/>
            <a:fld id="{07EAE451-C3FF-D64F-A98C-A8EEDDF7937C}" type="datetime4">
              <a:rPr lang="en-US" sz="1200">
                <a:solidFill>
                  <a:schemeClr val="bg1"/>
                </a:solidFill>
                <a:latin typeface="Calibri Light" panose="020F0302020204030204" pitchFamily="34" charset="0"/>
                <a:cs typeface="Calibri Light" panose="020F0302020204030204" pitchFamily="34" charset="0"/>
              </a:rPr>
              <a:pPr algn="ctr"/>
              <a:t>April 25, 2022</a:t>
            </a:fld>
            <a:endParaRPr lang="en-US" sz="1200" dirty="0">
              <a:solidFill>
                <a:schemeClr val="bg1"/>
              </a:solidFill>
              <a:latin typeface="Calibri Light" panose="020F0302020204030204" pitchFamily="34" charset="0"/>
              <a:cs typeface="Calibri Light" panose="020F0302020204030204" pitchFamily="34" charset="0"/>
            </a:endParaRPr>
          </a:p>
        </p:txBody>
      </p:sp>
      <p:sp>
        <p:nvSpPr>
          <p:cNvPr id="12" name="Footer Placeholder 4">
            <a:extLst>
              <a:ext uri="{FF2B5EF4-FFF2-40B4-BE49-F238E27FC236}">
                <a16:creationId xmlns:a16="http://schemas.microsoft.com/office/drawing/2014/main" id="{9BE5F8E0-43F0-884D-80DF-7063B8217F0E}"/>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pic>
        <p:nvPicPr>
          <p:cNvPr id="16" name="Picture 15">
            <a:extLst>
              <a:ext uri="{FF2B5EF4-FFF2-40B4-BE49-F238E27FC236}">
                <a16:creationId xmlns:a16="http://schemas.microsoft.com/office/drawing/2014/main" id="{7E857A92-9B80-49D2-9A2F-9C04629C4E6C}"/>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1" y="-1"/>
            <a:ext cx="9144000" cy="6036233"/>
          </a:xfrm>
          <a:prstGeom prst="rect">
            <a:avLst/>
          </a:prstGeom>
        </p:spPr>
      </p:pic>
      <p:pic>
        <p:nvPicPr>
          <p:cNvPr id="18" name="Picture 17">
            <a:extLst>
              <a:ext uri="{FF2B5EF4-FFF2-40B4-BE49-F238E27FC236}">
                <a16:creationId xmlns:a16="http://schemas.microsoft.com/office/drawing/2014/main" id="{143630E6-E9D7-4381-A170-9BE25D7244BE}"/>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9" name="Rectangle 18">
            <a:extLst>
              <a:ext uri="{FF2B5EF4-FFF2-40B4-BE49-F238E27FC236}">
                <a16:creationId xmlns:a16="http://schemas.microsoft.com/office/drawing/2014/main" id="{F730255B-7FD8-4EB5-9208-E24C807A8772}"/>
              </a:ext>
            </a:extLst>
          </p:cNvPr>
          <p:cNvSpPr/>
          <p:nvPr userDrawn="1"/>
        </p:nvSpPr>
        <p:spPr>
          <a:xfrm>
            <a:off x="5420360" y="7330"/>
            <a:ext cx="3723640" cy="6028904"/>
          </a:xfrm>
          <a:prstGeom prst="rect">
            <a:avLst/>
          </a:prstGeom>
          <a:gradFill>
            <a:gsLst>
              <a:gs pos="0">
                <a:schemeClr val="accent1">
                  <a:lumMod val="5000"/>
                  <a:lumOff val="95000"/>
                </a:schemeClr>
              </a:gs>
              <a:gs pos="72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0568EC32-9F43-4F70-84AF-E65D2AE138BC}"/>
              </a:ext>
            </a:extLst>
          </p:cNvPr>
          <p:cNvSpPr/>
          <p:nvPr userDrawn="1"/>
        </p:nvSpPr>
        <p:spPr>
          <a:xfrm flipH="1">
            <a:off x="0" y="7329"/>
            <a:ext cx="1742440" cy="6028904"/>
          </a:xfrm>
          <a:prstGeom prst="rect">
            <a:avLst/>
          </a:prstGeom>
          <a:gradFill>
            <a:gsLst>
              <a:gs pos="0">
                <a:schemeClr val="accent1">
                  <a:lumMod val="5000"/>
                  <a:lumOff val="95000"/>
                </a:schemeClr>
              </a:gs>
              <a:gs pos="58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1" name="Graphic 20">
            <a:extLst>
              <a:ext uri="{FF2B5EF4-FFF2-40B4-BE49-F238E27FC236}">
                <a16:creationId xmlns:a16="http://schemas.microsoft.com/office/drawing/2014/main" id="{2C0DE0E9-6AC3-4A2F-8AFF-58255AB84ED8}"/>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10116"/>
          <a:stretch/>
        </p:blipFill>
        <p:spPr>
          <a:xfrm>
            <a:off x="5697135" y="505280"/>
            <a:ext cx="2284815" cy="603566"/>
          </a:xfrm>
          <a:prstGeom prst="rect">
            <a:avLst/>
          </a:prstGeom>
        </p:spPr>
      </p:pic>
    </p:spTree>
    <p:extLst>
      <p:ext uri="{BB962C8B-B14F-4D97-AF65-F5344CB8AC3E}">
        <p14:creationId xmlns:p14="http://schemas.microsoft.com/office/powerpoint/2010/main" val="2874002959"/>
      </p:ext>
    </p:extLst>
  </p:cSld>
  <p:clrMapOvr>
    <a:masterClrMapping/>
  </p:clrMapOvr>
</p:sldLayout>
</file>

<file path=ppt/slideLayouts/slideLayout10.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p:cSld name="Title Subtitle Only">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5625E630-1EC2-B447-9B35-5B1CABE1E5D7}"/>
              </a:ext>
            </a:extLst>
          </p:cNvPr>
          <p:cNvCxnSpPr/>
          <p:nvPr/>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itle Placeholder 1">
            <a:extLst>
              <a:ext uri="{FF2B5EF4-FFF2-40B4-BE49-F238E27FC236}">
                <a16:creationId xmlns:a16="http://schemas.microsoft.com/office/drawing/2014/main" id="{D51A1F23-C68E-2F4E-9FFA-C5D0A8DACF29}"/>
              </a:ext>
            </a:extLst>
          </p:cNvPr>
          <p:cNvSpPr>
            <a:spLocks noGrp="1"/>
          </p:cNvSpPr>
          <p:nvPr>
            <p:ph type="title"/>
          </p:nvPr>
        </p:nvSpPr>
        <p:spPr>
          <a:xfrm>
            <a:off x="537885" y="394751"/>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6" name="Text Placeholder 5">
            <a:extLst>
              <a:ext uri="{FF2B5EF4-FFF2-40B4-BE49-F238E27FC236}">
                <a16:creationId xmlns:a16="http://schemas.microsoft.com/office/drawing/2014/main" id="{E225F53A-C073-304B-A10A-80C2E204E067}"/>
              </a:ext>
            </a:extLst>
          </p:cNvPr>
          <p:cNvSpPr>
            <a:spLocks noGrp="1"/>
          </p:cNvSpPr>
          <p:nvPr>
            <p:ph type="body" sz="quarter" idx="11" hasCustomPrompt="1"/>
          </p:nvPr>
        </p:nvSpPr>
        <p:spPr>
          <a:xfrm>
            <a:off x="537885" y="960767"/>
            <a:ext cx="8068235" cy="336327"/>
          </a:xfrm>
          <a:prstGeom prst="rect">
            <a:avLst/>
          </a:prstGeom>
        </p:spPr>
        <p:txBody>
          <a:bodyPr>
            <a:noAutofit/>
          </a:bodyPr>
          <a:lstStyle>
            <a:lvl1pPr algn="l">
              <a:defRPr sz="1640"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
        <p:nvSpPr>
          <p:cNvPr id="9" name="Slide Number Placeholder 6">
            <a:extLst>
              <a:ext uri="{FF2B5EF4-FFF2-40B4-BE49-F238E27FC236}">
                <a16:creationId xmlns:a16="http://schemas.microsoft.com/office/drawing/2014/main" id="{E9CACB1B-D5AB-1F46-8E93-15624CD31440}"/>
              </a:ext>
            </a:extLst>
          </p:cNvPr>
          <p:cNvSpPr>
            <a:spLocks noGrp="1"/>
          </p:cNvSpPr>
          <p:nvPr>
            <p:ph type="sldNum" sz="quarter" idx="4"/>
          </p:nvPr>
        </p:nvSpPr>
        <p:spPr>
          <a:xfrm>
            <a:off x="200026" y="6462377"/>
            <a:ext cx="353947" cy="305120"/>
          </a:xfrm>
          <a:prstGeom prst="rect">
            <a:avLst/>
          </a:prstGeom>
        </p:spPr>
        <p:txBody>
          <a:bodyPr/>
          <a:lstStyle/>
          <a:p>
            <a:fld id="{02107C79-57E7-7A4F-B90B-827460127FF3}" type="slidenum">
              <a:rPr lang="en-US" smtClean="0"/>
              <a:pPr/>
              <a:t>‹#›</a:t>
            </a:fld>
            <a:endParaRPr lang="en-US" dirty="0"/>
          </a:p>
        </p:txBody>
      </p:sp>
      <p:cxnSp>
        <p:nvCxnSpPr>
          <p:cNvPr id="6" name="Straight Connector 5">
            <a:extLst>
              <a:ext uri="{FF2B5EF4-FFF2-40B4-BE49-F238E27FC236}">
                <a16:creationId xmlns:a16="http://schemas.microsoft.com/office/drawing/2014/main" id="{1F075828-5F72-4DC6-A3D7-90175AA21D0C}"/>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509034"/>
      </p:ext>
    </p:extLst>
  </p:cSld>
  <p:clrMapOvr>
    <a:masterClrMapping/>
  </p:clrMapOvr>
  <p:extLst>
    <p:ext uri="{DCECCB84-F9BA-43D5-87BE-67443E8EF086}">
      <p15:sldGuideLst xmlns:p15="http://schemas.microsoft.com/office/powerpoint/2012/main">
        <p15:guide id="2" orient="horz" pos="3166">
          <p15:clr>
            <a:srgbClr val="FBAE40"/>
          </p15:clr>
        </p15:guide>
        <p15:guide id="3" pos="2880" userDrawn="1">
          <p15:clr>
            <a:srgbClr val="FBAE40"/>
          </p15:clr>
        </p15:guide>
        <p15:guide id="4" orient="horz" pos="4221" userDrawn="1">
          <p15:clr>
            <a:srgbClr val="FBAE40"/>
          </p15:clr>
        </p15:guide>
      </p15:sldGuideLst>
    </p:ext>
  </p:extLst>
</p:sldLayout>
</file>

<file path=ppt/slideLayouts/slideLayout11.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p:cSld name="2 Columns">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9AB30F63-60A5-BF48-BE24-8D1F5C95B715}"/>
              </a:ext>
            </a:extLst>
          </p:cNvPr>
          <p:cNvSpPr>
            <a:spLocks noGrp="1"/>
          </p:cNvSpPr>
          <p:nvPr>
            <p:ph type="title"/>
          </p:nvPr>
        </p:nvSpPr>
        <p:spPr>
          <a:xfrm>
            <a:off x="537885" y="394751"/>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B5FB82AE-370B-6B47-BFF3-5A983201F386}"/>
              </a:ext>
            </a:extLst>
          </p:cNvPr>
          <p:cNvSpPr>
            <a:spLocks noGrp="1"/>
          </p:cNvSpPr>
          <p:nvPr>
            <p:ph type="body" sz="quarter" idx="10"/>
          </p:nvPr>
        </p:nvSpPr>
        <p:spPr>
          <a:xfrm>
            <a:off x="537885" y="1558637"/>
            <a:ext cx="3891737" cy="4079483"/>
          </a:xfrm>
          <a:prstGeom prst="rect">
            <a:avLst/>
          </a:prstGeom>
        </p:spPr>
        <p:txBody>
          <a:bodyPr/>
          <a:lstStyle>
            <a:lvl1pPr>
              <a:lnSpc>
                <a:spcPct val="100000"/>
              </a:lnSpc>
              <a:defRPr>
                <a:solidFill>
                  <a:srgbClr val="007FA4"/>
                </a:solidFill>
                <a:latin typeface="Calibri" panose="020F0502020204030204" pitchFamily="34" charset="0"/>
                <a:cs typeface="Calibri" panose="020F0502020204030204" pitchFamily="34" charset="0"/>
              </a:defRPr>
            </a:lvl1pPr>
            <a:lvl2pPr>
              <a:lnSpc>
                <a:spcPct val="100000"/>
              </a:lnSpc>
              <a:defRPr sz="1400" b="0" i="0">
                <a:solidFill>
                  <a:srgbClr val="000000"/>
                </a:solidFill>
                <a:latin typeface="Calibri" panose="020F0502020204030204" pitchFamily="34" charset="0"/>
                <a:cs typeface="Calibri" panose="020F0502020204030204" pitchFamily="34" charset="0"/>
              </a:defRPr>
            </a:lvl2pPr>
            <a:lvl3pPr>
              <a:lnSpc>
                <a:spcPct val="100000"/>
              </a:lnSpc>
              <a:defRPr sz="1400" b="0" i="0">
                <a:solidFill>
                  <a:srgbClr val="000000"/>
                </a:solidFill>
                <a:latin typeface="Calibri" panose="020F0502020204030204" pitchFamily="34" charset="0"/>
                <a:cs typeface="Calibri" panose="020F0502020204030204" pitchFamily="34" charset="0"/>
              </a:defRPr>
            </a:lvl3pPr>
            <a:lvl4pPr>
              <a:lnSpc>
                <a:spcPct val="100000"/>
              </a:lnSpc>
              <a:defRPr sz="1400" b="0" i="0">
                <a:solidFill>
                  <a:srgbClr val="000000"/>
                </a:solidFill>
                <a:latin typeface="Calibri" panose="020F0502020204030204" pitchFamily="34" charset="0"/>
                <a:cs typeface="Calibri" panose="020F0502020204030204" pitchFamily="34" charset="0"/>
              </a:defRPr>
            </a:lvl4pPr>
            <a:lvl5pPr>
              <a:lnSpc>
                <a:spcPct val="100000"/>
              </a:lnSpc>
              <a:defRPr sz="1400" b="0" i="0">
                <a:solidFill>
                  <a:srgbClr val="000000"/>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a:extLst>
              <a:ext uri="{FF2B5EF4-FFF2-40B4-BE49-F238E27FC236}">
                <a16:creationId xmlns:a16="http://schemas.microsoft.com/office/drawing/2014/main" id="{07189231-9061-0B40-A6BE-43B9239521C3}"/>
              </a:ext>
            </a:extLst>
          </p:cNvPr>
          <p:cNvSpPr>
            <a:spLocks noGrp="1"/>
          </p:cNvSpPr>
          <p:nvPr>
            <p:ph type="body" sz="quarter" idx="12"/>
          </p:nvPr>
        </p:nvSpPr>
        <p:spPr>
          <a:xfrm>
            <a:off x="4693289" y="1558637"/>
            <a:ext cx="3891737" cy="4079483"/>
          </a:xfrm>
          <a:prstGeom prst="rect">
            <a:avLst/>
          </a:prstGeom>
        </p:spPr>
        <p:txBody>
          <a:bodyPr/>
          <a:lstStyle>
            <a:lvl1pPr>
              <a:lnSpc>
                <a:spcPct val="100000"/>
              </a:lnSpc>
              <a:defRPr>
                <a:solidFill>
                  <a:srgbClr val="007FA4"/>
                </a:solidFill>
                <a:latin typeface="Calibri" panose="020F0502020204030204" pitchFamily="34" charset="0"/>
                <a:cs typeface="Calibri" panose="020F0502020204030204" pitchFamily="34" charset="0"/>
              </a:defRPr>
            </a:lvl1pPr>
            <a:lvl2pPr>
              <a:lnSpc>
                <a:spcPct val="100000"/>
              </a:lnSpc>
              <a:defRPr sz="1400" b="0" i="0">
                <a:solidFill>
                  <a:srgbClr val="000000"/>
                </a:solidFill>
                <a:latin typeface="Calibri" panose="020F0502020204030204" pitchFamily="34" charset="0"/>
                <a:cs typeface="Calibri" panose="020F0502020204030204" pitchFamily="34" charset="0"/>
              </a:defRPr>
            </a:lvl2pPr>
            <a:lvl3pPr>
              <a:lnSpc>
                <a:spcPct val="100000"/>
              </a:lnSpc>
              <a:defRPr sz="1400" b="0" i="0">
                <a:solidFill>
                  <a:srgbClr val="000000"/>
                </a:solidFill>
                <a:latin typeface="Calibri" panose="020F0502020204030204" pitchFamily="34" charset="0"/>
                <a:cs typeface="Calibri" panose="020F0502020204030204" pitchFamily="34" charset="0"/>
              </a:defRPr>
            </a:lvl3pPr>
            <a:lvl4pPr>
              <a:lnSpc>
                <a:spcPct val="100000"/>
              </a:lnSpc>
              <a:defRPr sz="1400" b="0" i="0">
                <a:solidFill>
                  <a:srgbClr val="000000"/>
                </a:solidFill>
                <a:latin typeface="Calibri" panose="020F0502020204030204" pitchFamily="34" charset="0"/>
                <a:cs typeface="Calibri" panose="020F0502020204030204" pitchFamily="34" charset="0"/>
              </a:defRPr>
            </a:lvl4pPr>
            <a:lvl5pPr>
              <a:lnSpc>
                <a:spcPct val="100000"/>
              </a:lnSpc>
              <a:defRPr sz="1400" b="0" i="0">
                <a:solidFill>
                  <a:srgbClr val="000000"/>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1DF63B59-57E7-7B47-B179-731498E3BA80}"/>
              </a:ext>
            </a:extLst>
          </p:cNvPr>
          <p:cNvCxnSpPr/>
          <p:nvPr/>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a16="http://schemas.microsoft.com/office/drawing/2014/main" id="{6AB73C1C-B66E-554A-ADD3-581C473787A4}"/>
              </a:ext>
            </a:extLst>
          </p:cNvPr>
          <p:cNvSpPr>
            <a:spLocks noGrp="1"/>
          </p:cNvSpPr>
          <p:nvPr>
            <p:ph type="sldNum" sz="quarter" idx="13"/>
          </p:nvPr>
        </p:nvSpPr>
        <p:spPr>
          <a:xfrm>
            <a:off x="200026" y="6462377"/>
            <a:ext cx="353947" cy="305120"/>
          </a:xfrm>
        </p:spPr>
        <p:txBody>
          <a:bodyPr/>
          <a:lstStyle>
            <a:lvl1pPr>
              <a:defRPr sz="1023"/>
            </a:lvl1pPr>
          </a:lstStyle>
          <a:p>
            <a:fld id="{02107C79-57E7-7A4F-B90B-827460127FF3}" type="slidenum">
              <a:rPr lang="en-US" smtClean="0"/>
              <a:pPr/>
              <a:t>‹#›</a:t>
            </a:fld>
            <a:endParaRPr lang="en-US" dirty="0"/>
          </a:p>
        </p:txBody>
      </p:sp>
      <p:sp>
        <p:nvSpPr>
          <p:cNvPr id="10" name="Text Placeholder 5">
            <a:extLst>
              <a:ext uri="{FF2B5EF4-FFF2-40B4-BE49-F238E27FC236}">
                <a16:creationId xmlns:a16="http://schemas.microsoft.com/office/drawing/2014/main" id="{2E64F09E-E17D-0640-8D4E-61A98EA99E87}"/>
              </a:ext>
            </a:extLst>
          </p:cNvPr>
          <p:cNvSpPr>
            <a:spLocks noGrp="1"/>
          </p:cNvSpPr>
          <p:nvPr>
            <p:ph type="body" sz="quarter" idx="11" hasCustomPrompt="1"/>
          </p:nvPr>
        </p:nvSpPr>
        <p:spPr>
          <a:xfrm>
            <a:off x="537885" y="960767"/>
            <a:ext cx="8068235" cy="336327"/>
          </a:xfrm>
          <a:prstGeom prst="rect">
            <a:avLst/>
          </a:prstGeom>
        </p:spPr>
        <p:txBody>
          <a:bodyPr>
            <a:noAutofit/>
          </a:bodyPr>
          <a:lstStyle>
            <a:lvl1pPr algn="l">
              <a:defRPr sz="1640"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cxnSp>
        <p:nvCxnSpPr>
          <p:cNvPr id="9" name="Straight Connector 8">
            <a:extLst>
              <a:ext uri="{FF2B5EF4-FFF2-40B4-BE49-F238E27FC236}">
                <a16:creationId xmlns:a16="http://schemas.microsoft.com/office/drawing/2014/main" id="{9D30C3FF-65F2-470C-AC02-06305B21F357}"/>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668184"/>
      </p:ext>
    </p:extLst>
  </p:cSld>
  <p:clrMapOvr>
    <a:masterClrMapping/>
  </p:clrMapOvr>
  <p:extLst>
    <p:ext uri="{DCECCB84-F9BA-43D5-87BE-67443E8EF086}">
      <p15:sldGuideLst xmlns:p15="http://schemas.microsoft.com/office/powerpoint/2012/main">
        <p15:guide id="2" orient="horz" pos="3166">
          <p15:clr>
            <a:srgbClr val="FBAE40"/>
          </p15:clr>
        </p15:guide>
        <p15:guide id="3" pos="2880" userDrawn="1">
          <p15:clr>
            <a:srgbClr val="FBAE40"/>
          </p15:clr>
        </p15:guide>
        <p15:guide id="4" orient="horz" pos="4221" userDrawn="1">
          <p15:clr>
            <a:srgbClr val="FBAE40"/>
          </p15:clr>
        </p15:guide>
      </p15:sldGuideLst>
    </p:ext>
  </p:extLst>
</p:sldLayout>
</file>

<file path=ppt/slideLayouts/slideLayout12.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p:cSld name="Content with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5A1CF1-95E4-2B4A-9336-89FA7449F1AB}"/>
              </a:ext>
            </a:extLst>
          </p:cNvPr>
          <p:cNvSpPr>
            <a:spLocks noGrp="1"/>
          </p:cNvSpPr>
          <p:nvPr>
            <p:ph type="pic" sz="quarter" idx="12"/>
          </p:nvPr>
        </p:nvSpPr>
        <p:spPr>
          <a:xfrm>
            <a:off x="5399919" y="0"/>
            <a:ext cx="3744083" cy="6329861"/>
          </a:xfrm>
          <a:prstGeom prst="rect">
            <a:avLst/>
          </a:prstGeom>
        </p:spPr>
        <p:txBody>
          <a:bodyPr/>
          <a:lstStyle/>
          <a:p>
            <a:r>
              <a:rPr lang="en-US"/>
              <a:t>Click icon to add picture</a:t>
            </a:r>
            <a:endParaRPr lang="en-US" dirty="0"/>
          </a:p>
        </p:txBody>
      </p:sp>
      <p:sp>
        <p:nvSpPr>
          <p:cNvPr id="5" name="Text Placeholder 4">
            <a:extLst>
              <a:ext uri="{FF2B5EF4-FFF2-40B4-BE49-F238E27FC236}">
                <a16:creationId xmlns:a16="http://schemas.microsoft.com/office/drawing/2014/main" id="{9A3C337F-37B9-6F43-B4A5-F233A087D6F7}"/>
              </a:ext>
            </a:extLst>
          </p:cNvPr>
          <p:cNvSpPr>
            <a:spLocks noGrp="1"/>
          </p:cNvSpPr>
          <p:nvPr>
            <p:ph type="body" sz="quarter" idx="13"/>
          </p:nvPr>
        </p:nvSpPr>
        <p:spPr>
          <a:xfrm>
            <a:off x="537883" y="1508762"/>
            <a:ext cx="4589742" cy="3908497"/>
          </a:xfrm>
        </p:spPr>
        <p:txBody>
          <a:bodyPr/>
          <a:lstStyle>
            <a:lvl1pPr algn="l">
              <a:defRPr>
                <a:solidFill>
                  <a:schemeClr val="tx2"/>
                </a:solidFill>
              </a:defRPr>
            </a:lvl1pPr>
            <a:lvl2pPr algn="l">
              <a:defRPr>
                <a:solidFill>
                  <a:srgbClr val="000000"/>
                </a:solidFill>
              </a:defRPr>
            </a:lvl2pPr>
            <a:lvl3pPr algn="l">
              <a:defRPr>
                <a:solidFill>
                  <a:srgbClr val="000000"/>
                </a:solidFill>
              </a:defRPr>
            </a:lvl3pPr>
            <a:lvl4pPr algn="l">
              <a:defRPr>
                <a:solidFill>
                  <a:srgbClr val="000000"/>
                </a:solidFill>
              </a:defRPr>
            </a:lvl4pPr>
            <a:lvl5pPr algn="l">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Straight Connector 11">
            <a:extLst>
              <a:ext uri="{FF2B5EF4-FFF2-40B4-BE49-F238E27FC236}">
                <a16:creationId xmlns:a16="http://schemas.microsoft.com/office/drawing/2014/main" id="{60C22152-A370-584C-BEEB-C1D70ACC46B0}"/>
              </a:ext>
            </a:extLst>
          </p:cNvPr>
          <p:cNvCxnSpPr/>
          <p:nvPr/>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lide Number Placeholder 6">
            <a:extLst>
              <a:ext uri="{FF2B5EF4-FFF2-40B4-BE49-F238E27FC236}">
                <a16:creationId xmlns:a16="http://schemas.microsoft.com/office/drawing/2014/main" id="{F45496C1-1E04-F44A-BDE2-1CC3B53F7F77}"/>
              </a:ext>
            </a:extLst>
          </p:cNvPr>
          <p:cNvSpPr>
            <a:spLocks noGrp="1"/>
          </p:cNvSpPr>
          <p:nvPr>
            <p:ph type="sldNum" sz="quarter" idx="4"/>
          </p:nvPr>
        </p:nvSpPr>
        <p:spPr>
          <a:xfrm>
            <a:off x="200026" y="6462377"/>
            <a:ext cx="353947" cy="305120"/>
          </a:xfrm>
          <a:prstGeom prst="rect">
            <a:avLst/>
          </a:prstGeom>
        </p:spPr>
        <p:txBody>
          <a:bodyPr/>
          <a:lstStyle/>
          <a:p>
            <a:fld id="{02107C79-57E7-7A4F-B90B-827460127FF3}" type="slidenum">
              <a:rPr lang="en-US" smtClean="0"/>
              <a:pPr/>
              <a:t>‹#›</a:t>
            </a:fld>
            <a:endParaRPr lang="en-US" dirty="0"/>
          </a:p>
        </p:txBody>
      </p:sp>
      <p:sp>
        <p:nvSpPr>
          <p:cNvPr id="19" name="Title Placeholder 1">
            <a:extLst>
              <a:ext uri="{FF2B5EF4-FFF2-40B4-BE49-F238E27FC236}">
                <a16:creationId xmlns:a16="http://schemas.microsoft.com/office/drawing/2014/main" id="{960B9CDC-3390-704A-9C89-B1FEFB032C00}"/>
              </a:ext>
            </a:extLst>
          </p:cNvPr>
          <p:cNvSpPr>
            <a:spLocks noGrp="1"/>
          </p:cNvSpPr>
          <p:nvPr>
            <p:ph type="title"/>
          </p:nvPr>
        </p:nvSpPr>
        <p:spPr>
          <a:xfrm>
            <a:off x="537882" y="394751"/>
            <a:ext cx="4511154" cy="618363"/>
          </a:xfrm>
          <a:prstGeom prst="rect">
            <a:avLst/>
          </a:prstGeom>
        </p:spPr>
        <p:txBody>
          <a:bodyPr vert="horz" lIns="91440" tIns="45720" rIns="91440" bIns="45720" rtlCol="0" anchor="t">
            <a:noAutofit/>
          </a:bodyPr>
          <a:lstStyle>
            <a:lvl1pPr marL="0" marR="0" indent="0" algn="l" defTabSz="685864" rtl="0" eaLnBrk="1" fontAlgn="auto" latinLnBrk="0" hangingPunct="1">
              <a:lnSpc>
                <a:spcPct val="100000"/>
              </a:lnSpc>
              <a:spcBef>
                <a:spcPct val="0"/>
              </a:spcBef>
              <a:spcAft>
                <a:spcPts val="0"/>
              </a:spcAft>
              <a:buClrTx/>
              <a:buSzTx/>
              <a:buFontTx/>
              <a:buNone/>
              <a:tabLst/>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9" name="Text Placeholder 5">
            <a:extLst>
              <a:ext uri="{FF2B5EF4-FFF2-40B4-BE49-F238E27FC236}">
                <a16:creationId xmlns:a16="http://schemas.microsoft.com/office/drawing/2014/main" id="{7FBEEC9B-C039-3B43-A179-7309060B84AA}"/>
              </a:ext>
            </a:extLst>
          </p:cNvPr>
          <p:cNvSpPr>
            <a:spLocks noGrp="1"/>
          </p:cNvSpPr>
          <p:nvPr>
            <p:ph type="body" sz="quarter" idx="11" hasCustomPrompt="1"/>
          </p:nvPr>
        </p:nvSpPr>
        <p:spPr>
          <a:xfrm>
            <a:off x="537885" y="960767"/>
            <a:ext cx="4588441" cy="336327"/>
          </a:xfrm>
          <a:prstGeom prst="rect">
            <a:avLst/>
          </a:prstGeom>
        </p:spPr>
        <p:txBody>
          <a:bodyPr>
            <a:noAutofit/>
          </a:bodyPr>
          <a:lstStyle>
            <a:lvl1pPr algn="l">
              <a:defRPr sz="1640"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cxnSp>
        <p:nvCxnSpPr>
          <p:cNvPr id="8" name="Straight Connector 7">
            <a:extLst>
              <a:ext uri="{FF2B5EF4-FFF2-40B4-BE49-F238E27FC236}">
                <a16:creationId xmlns:a16="http://schemas.microsoft.com/office/drawing/2014/main" id="{27E9E4B7-7847-4B15-AA34-E7C7E8D3E51B}"/>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4739088"/>
      </p:ext>
    </p:extLst>
  </p:cSld>
  <p:clrMapOvr>
    <a:masterClrMapping/>
  </p:clrMapOvr>
</p:sldLayout>
</file>

<file path=ppt/slideLayouts/slideLayout13.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cSld name="completely 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F26BFA7-78EC-794D-BCBF-E7092BAF44C8}"/>
              </a:ext>
            </a:extLst>
          </p:cNvPr>
          <p:cNvSpPr/>
          <p:nvPr/>
        </p:nvSpPr>
        <p:spPr>
          <a:xfrm>
            <a:off x="0" y="6184901"/>
            <a:ext cx="9177338" cy="67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96332672"/>
      </p:ext>
    </p:extLst>
  </p:cSld>
  <p:clrMapOvr>
    <a:masterClrMapping/>
  </p:clrMapOvr>
  <p:hf sldNum="0" hdr="0"/>
  <p:extLst>
    <p:ext uri="{DCECCB84-F9BA-43D5-87BE-67443E8EF086}">
      <p15:sldGuideLst xmlns:p15="http://schemas.microsoft.com/office/powerpoint/2012/main">
        <p15:guide id="1" pos="2880">
          <p15:clr>
            <a:srgbClr val="FBAE40"/>
          </p15:clr>
        </p15:guide>
        <p15:guide id="2" orient="horz" pos="3166">
          <p15:clr>
            <a:srgbClr val="FBAE40"/>
          </p15:clr>
        </p15:guide>
      </p15:sldGuideLst>
    </p:ext>
  </p:extLst>
</p:sldLayout>
</file>

<file path=ppt/slideLayouts/slideLayout14.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userDrawn="1">
  <p:cSld name="2_Cov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A5F711F-45D8-AC49-BDE1-5A23FA210E56}"/>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 y="-1"/>
            <a:ext cx="9144000" cy="6036233"/>
          </a:xfrm>
          <a:prstGeom prst="rect">
            <a:avLst/>
          </a:prstGeom>
        </p:spPr>
      </p:pic>
      <p:pic>
        <p:nvPicPr>
          <p:cNvPr id="3" name="Picture 2">
            <a:extLst>
              <a:ext uri="{FF2B5EF4-FFF2-40B4-BE49-F238E27FC236}">
                <a16:creationId xmlns:a16="http://schemas.microsoft.com/office/drawing/2014/main" id="{1B781874-D6A1-A94D-AE7D-0111023CADEC}"/>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4" name="Rectangle 13">
            <a:extLst>
              <a:ext uri="{FF2B5EF4-FFF2-40B4-BE49-F238E27FC236}">
                <a16:creationId xmlns:a16="http://schemas.microsoft.com/office/drawing/2014/main" id="{626ECE6F-4BCC-C94D-82D3-3821DFDBAE4A}"/>
              </a:ext>
            </a:extLst>
          </p:cNvPr>
          <p:cNvSpPr/>
          <p:nvPr userDrawn="1"/>
        </p:nvSpPr>
        <p:spPr>
          <a:xfrm>
            <a:off x="5420360" y="7330"/>
            <a:ext cx="3723640" cy="6028904"/>
          </a:xfrm>
          <a:prstGeom prst="rect">
            <a:avLst/>
          </a:prstGeom>
          <a:gradFill>
            <a:gsLst>
              <a:gs pos="0">
                <a:schemeClr val="accent1">
                  <a:lumMod val="5000"/>
                  <a:lumOff val="95000"/>
                </a:schemeClr>
              </a:gs>
              <a:gs pos="72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Text Placeholder 12">
            <a:extLst>
              <a:ext uri="{FF2B5EF4-FFF2-40B4-BE49-F238E27FC236}">
                <a16:creationId xmlns:a16="http://schemas.microsoft.com/office/drawing/2014/main" id="{6BCB6694-C2B1-1B4E-9F9D-8BF0865B8143}"/>
              </a:ext>
            </a:extLst>
          </p:cNvPr>
          <p:cNvSpPr>
            <a:spLocks noGrp="1"/>
          </p:cNvSpPr>
          <p:nvPr>
            <p:ph type="body" sz="quarter" idx="10" hasCustomPrompt="1"/>
          </p:nvPr>
        </p:nvSpPr>
        <p:spPr>
          <a:xfrm>
            <a:off x="5691900" y="1999601"/>
            <a:ext cx="3301116" cy="1839443"/>
          </a:xfrm>
          <a:prstGeom prst="rect">
            <a:avLst/>
          </a:prstGeom>
        </p:spPr>
        <p:txBody>
          <a:bodyPr lIns="91440" tIns="0" bIns="91440" anchor="ctr">
            <a:normAutofit/>
          </a:bodyPr>
          <a:lstStyle>
            <a:lvl1pPr algn="l">
              <a:lnSpc>
                <a:spcPct val="100000"/>
              </a:lnSpc>
              <a:spcBef>
                <a:spcPts val="0"/>
              </a:spcBef>
              <a:defRPr sz="3600" b="1" i="0" spc="0" baseline="0">
                <a:solidFill>
                  <a:srgbClr val="000000"/>
                </a:solidFill>
                <a:latin typeface="Calibri Light" panose="020F0302020204030204" pitchFamily="34" charset="0"/>
                <a:cs typeface="Calibri Light" panose="020F0302020204030204" pitchFamily="34" charset="0"/>
              </a:defRPr>
            </a:lvl1pPr>
          </a:lstStyle>
          <a:p>
            <a:pPr lvl="0"/>
            <a:r>
              <a:rPr lang="en-US" dirty="0"/>
              <a:t>Presentation Title</a:t>
            </a:r>
          </a:p>
        </p:txBody>
      </p:sp>
      <p:sp>
        <p:nvSpPr>
          <p:cNvPr id="11" name="Text Placeholder 12">
            <a:extLst>
              <a:ext uri="{FF2B5EF4-FFF2-40B4-BE49-F238E27FC236}">
                <a16:creationId xmlns:a16="http://schemas.microsoft.com/office/drawing/2014/main" id="{85041999-AE10-754F-9C76-97386C69E2D4}"/>
              </a:ext>
            </a:extLst>
          </p:cNvPr>
          <p:cNvSpPr>
            <a:spLocks noGrp="1"/>
          </p:cNvSpPr>
          <p:nvPr>
            <p:ph type="body" sz="quarter" idx="11" hasCustomPrompt="1"/>
          </p:nvPr>
        </p:nvSpPr>
        <p:spPr>
          <a:xfrm>
            <a:off x="5691900" y="3734190"/>
            <a:ext cx="3301116" cy="542495"/>
          </a:xfrm>
          <a:prstGeom prst="rect">
            <a:avLst/>
          </a:prstGeom>
        </p:spPr>
        <p:txBody>
          <a:bodyPr lIns="91440" tIns="0" bIns="91440" anchor="ctr">
            <a:normAutofit/>
          </a:bodyPr>
          <a:lstStyle>
            <a:lvl1pPr>
              <a:defRPr sz="2181" b="1" i="0">
                <a:solidFill>
                  <a:srgbClr val="000000"/>
                </a:solidFill>
                <a:latin typeface="Calibri Light" panose="020F0302020204030204" pitchFamily="34" charset="0"/>
                <a:cs typeface="Calibri Light" panose="020F0302020204030204" pitchFamily="34" charset="0"/>
              </a:defRPr>
            </a:lvl1pPr>
          </a:lstStyle>
          <a:p>
            <a:pPr lvl="0"/>
            <a:r>
              <a:rPr lang="en-US" dirty="0"/>
              <a:t>Subtitle</a:t>
            </a:r>
          </a:p>
        </p:txBody>
      </p:sp>
      <p:sp>
        <p:nvSpPr>
          <p:cNvPr id="15" name="Rectangle 14">
            <a:extLst>
              <a:ext uri="{FF2B5EF4-FFF2-40B4-BE49-F238E27FC236}">
                <a16:creationId xmlns:a16="http://schemas.microsoft.com/office/drawing/2014/main" id="{E1EF7E31-BF2A-E842-83D9-7D5A3EE0E9D0}"/>
              </a:ext>
            </a:extLst>
          </p:cNvPr>
          <p:cNvSpPr/>
          <p:nvPr userDrawn="1"/>
        </p:nvSpPr>
        <p:spPr>
          <a:xfrm flipH="1">
            <a:off x="0" y="7329"/>
            <a:ext cx="1742440" cy="6028904"/>
          </a:xfrm>
          <a:prstGeom prst="rect">
            <a:avLst/>
          </a:prstGeom>
          <a:gradFill>
            <a:gsLst>
              <a:gs pos="0">
                <a:schemeClr val="accent1">
                  <a:lumMod val="5000"/>
                  <a:lumOff val="95000"/>
                </a:schemeClr>
              </a:gs>
              <a:gs pos="58000">
                <a:srgbClr val="F9FDFE">
                  <a:lumMod val="0"/>
                  <a:lumOff val="100000"/>
                  <a:alpha val="20000"/>
                </a:srgbClr>
              </a:gs>
              <a:gs pos="100000">
                <a:schemeClr val="bg1">
                  <a:alpha val="0"/>
                </a:schemeClr>
              </a:gs>
              <a:gs pos="0">
                <a:schemeClr val="bg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Date Placeholder 3">
            <a:extLst>
              <a:ext uri="{FF2B5EF4-FFF2-40B4-BE49-F238E27FC236}">
                <a16:creationId xmlns:a16="http://schemas.microsoft.com/office/drawing/2014/main" id="{216BB621-A205-CC4C-9CF2-89B7CC35EEA1}"/>
              </a:ext>
            </a:extLst>
          </p:cNvPr>
          <p:cNvSpPr>
            <a:spLocks noGrp="1"/>
          </p:cNvSpPr>
          <p:nvPr>
            <p:ph type="dt" sz="half" idx="14"/>
          </p:nvPr>
        </p:nvSpPr>
        <p:spPr>
          <a:xfrm>
            <a:off x="6485056" y="6080597"/>
            <a:ext cx="1862805" cy="510811"/>
          </a:xfrm>
          <a:prstGeom prst="rect">
            <a:avLst/>
          </a:prstGeom>
        </p:spPr>
        <p:txBody>
          <a:bodyPr anchor="ctr" anchorCtr="0"/>
          <a:lstStyle>
            <a:lvl1pPr algn="ct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1467ED85-C5C6-9346-8EA0-901154988A0A}" type="datetime4">
              <a:rPr lang="en-US" smtClean="0"/>
              <a:t>April 25, 2022</a:t>
            </a:fld>
            <a:endParaRPr lang="en-US" dirty="0"/>
          </a:p>
        </p:txBody>
      </p:sp>
      <p:sp>
        <p:nvSpPr>
          <p:cNvPr id="16" name="Footer Placeholder 4">
            <a:extLst>
              <a:ext uri="{FF2B5EF4-FFF2-40B4-BE49-F238E27FC236}">
                <a16:creationId xmlns:a16="http://schemas.microsoft.com/office/drawing/2014/main" id="{E6D19DE1-18A4-3F47-A300-0DCD57581863}"/>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pic>
        <p:nvPicPr>
          <p:cNvPr id="17" name="Graphic 16">
            <a:extLst>
              <a:ext uri="{FF2B5EF4-FFF2-40B4-BE49-F238E27FC236}">
                <a16:creationId xmlns:a16="http://schemas.microsoft.com/office/drawing/2014/main" id="{126E24EE-CF96-184E-921B-F109EE547789}"/>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10116"/>
          <a:stretch/>
        </p:blipFill>
        <p:spPr>
          <a:xfrm>
            <a:off x="5697135" y="505280"/>
            <a:ext cx="2284815" cy="603566"/>
          </a:xfrm>
          <a:prstGeom prst="rect">
            <a:avLst/>
          </a:prstGeom>
        </p:spPr>
      </p:pic>
    </p:spTree>
    <p:extLst>
      <p:ext uri="{BB962C8B-B14F-4D97-AF65-F5344CB8AC3E}">
        <p14:creationId xmlns:p14="http://schemas.microsoft.com/office/powerpoint/2010/main" val="1998815424"/>
      </p:ext>
    </p:extLst>
  </p:cSld>
  <p:clrMapOvr>
    <a:masterClrMapping/>
  </p:clrMapOvr>
</p:sldLayout>
</file>

<file path=ppt/slideLayouts/slideLayout15.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preserve="1" userDrawn="1">
  <p:cSld name="3_Cover">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3122F9D1-C3B3-7846-9437-B8B8BB5408CD}"/>
              </a:ext>
            </a:extLst>
          </p:cNvPr>
          <p:cNvSpPr>
            <a:spLocks noGrp="1"/>
          </p:cNvSpPr>
          <p:nvPr>
            <p:ph type="pic" sz="quarter" idx="14"/>
          </p:nvPr>
        </p:nvSpPr>
        <p:spPr>
          <a:xfrm>
            <a:off x="0" y="0"/>
            <a:ext cx="9144000" cy="6035040"/>
          </a:xfrm>
        </p:spPr>
        <p:txBody>
          <a:bodyPr/>
          <a:lstStyle/>
          <a:p>
            <a:r>
              <a:rPr lang="en-US" dirty="0"/>
              <a:t>Click icon to add picture</a:t>
            </a:r>
          </a:p>
        </p:txBody>
      </p:sp>
      <p:pic>
        <p:nvPicPr>
          <p:cNvPr id="8" name="Picture 7">
            <a:extLst>
              <a:ext uri="{FF2B5EF4-FFF2-40B4-BE49-F238E27FC236}">
                <a16:creationId xmlns:a16="http://schemas.microsoft.com/office/drawing/2014/main" id="{18492240-80BF-8C4C-A4F8-DE79BEB662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3" name="Text Placeholder 12">
            <a:extLst>
              <a:ext uri="{FF2B5EF4-FFF2-40B4-BE49-F238E27FC236}">
                <a16:creationId xmlns:a16="http://schemas.microsoft.com/office/drawing/2014/main" id="{6BCB6694-C2B1-1B4E-9F9D-8BF0865B8143}"/>
              </a:ext>
            </a:extLst>
          </p:cNvPr>
          <p:cNvSpPr>
            <a:spLocks noGrp="1"/>
          </p:cNvSpPr>
          <p:nvPr>
            <p:ph type="body" sz="quarter" idx="10" hasCustomPrompt="1"/>
          </p:nvPr>
        </p:nvSpPr>
        <p:spPr>
          <a:xfrm>
            <a:off x="5691900" y="1999601"/>
            <a:ext cx="3301116" cy="1839443"/>
          </a:xfrm>
          <a:prstGeom prst="rect">
            <a:avLst/>
          </a:prstGeom>
        </p:spPr>
        <p:txBody>
          <a:bodyPr lIns="91440" tIns="0" bIns="91440" anchor="ctr">
            <a:normAutofit/>
          </a:bodyPr>
          <a:lstStyle>
            <a:lvl1pPr algn="l">
              <a:lnSpc>
                <a:spcPct val="100000"/>
              </a:lnSpc>
              <a:spcBef>
                <a:spcPts val="0"/>
              </a:spcBef>
              <a:defRPr sz="3600" b="1" i="0" spc="0" baseline="0">
                <a:solidFill>
                  <a:srgbClr val="000000"/>
                </a:solidFill>
                <a:latin typeface="Calibri Light" panose="020F0302020204030204" pitchFamily="34" charset="0"/>
                <a:cs typeface="Calibri Light" panose="020F0302020204030204" pitchFamily="34" charset="0"/>
              </a:defRPr>
            </a:lvl1pPr>
          </a:lstStyle>
          <a:p>
            <a:pPr lvl="0"/>
            <a:r>
              <a:rPr lang="en-US" dirty="0"/>
              <a:t>Presentation Title</a:t>
            </a:r>
          </a:p>
        </p:txBody>
      </p:sp>
      <p:sp>
        <p:nvSpPr>
          <p:cNvPr id="11" name="Text Placeholder 12">
            <a:extLst>
              <a:ext uri="{FF2B5EF4-FFF2-40B4-BE49-F238E27FC236}">
                <a16:creationId xmlns:a16="http://schemas.microsoft.com/office/drawing/2014/main" id="{85041999-AE10-754F-9C76-97386C69E2D4}"/>
              </a:ext>
            </a:extLst>
          </p:cNvPr>
          <p:cNvSpPr>
            <a:spLocks noGrp="1"/>
          </p:cNvSpPr>
          <p:nvPr>
            <p:ph type="body" sz="quarter" idx="11" hasCustomPrompt="1"/>
          </p:nvPr>
        </p:nvSpPr>
        <p:spPr>
          <a:xfrm>
            <a:off x="5691900" y="3734190"/>
            <a:ext cx="3301116" cy="542495"/>
          </a:xfrm>
          <a:prstGeom prst="rect">
            <a:avLst/>
          </a:prstGeom>
        </p:spPr>
        <p:txBody>
          <a:bodyPr lIns="91440" tIns="0" bIns="91440" anchor="ctr">
            <a:normAutofit/>
          </a:bodyPr>
          <a:lstStyle>
            <a:lvl1pPr>
              <a:defRPr sz="2000" b="1" i="0">
                <a:solidFill>
                  <a:srgbClr val="000000"/>
                </a:solidFill>
                <a:latin typeface="Calibri Light" panose="020F0302020204030204" pitchFamily="34" charset="0"/>
                <a:cs typeface="Calibri Light" panose="020F0302020204030204" pitchFamily="34" charset="0"/>
              </a:defRPr>
            </a:lvl1pPr>
          </a:lstStyle>
          <a:p>
            <a:pPr lvl="0"/>
            <a:r>
              <a:rPr lang="en-US" dirty="0"/>
              <a:t>Subtitle</a:t>
            </a:r>
          </a:p>
        </p:txBody>
      </p:sp>
      <p:sp>
        <p:nvSpPr>
          <p:cNvPr id="19" name="Date Placeholder 3">
            <a:extLst>
              <a:ext uri="{FF2B5EF4-FFF2-40B4-BE49-F238E27FC236}">
                <a16:creationId xmlns:a16="http://schemas.microsoft.com/office/drawing/2014/main" id="{63C1D934-1B0A-F342-8597-154CC6088A82}"/>
              </a:ext>
            </a:extLst>
          </p:cNvPr>
          <p:cNvSpPr>
            <a:spLocks noGrp="1"/>
          </p:cNvSpPr>
          <p:nvPr>
            <p:ph type="dt" sz="half" idx="15"/>
          </p:nvPr>
        </p:nvSpPr>
        <p:spPr>
          <a:xfrm>
            <a:off x="6485056" y="6080597"/>
            <a:ext cx="1862805" cy="510811"/>
          </a:xfrm>
          <a:prstGeom prst="rect">
            <a:avLst/>
          </a:prstGeom>
        </p:spPr>
        <p:txBody>
          <a:bodyPr anchor="ctr" anchorCtr="0"/>
          <a:lstStyle>
            <a:lvl1pPr algn="ct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F4FFBE9B-D5F2-034E-9428-E5F7DFE1BAF6}" type="datetime4">
              <a:rPr lang="en-US" smtClean="0"/>
              <a:t>April 25, 2022</a:t>
            </a:fld>
            <a:endParaRPr lang="en-US" dirty="0"/>
          </a:p>
        </p:txBody>
      </p:sp>
      <p:sp>
        <p:nvSpPr>
          <p:cNvPr id="2" name="TextBox 1">
            <a:extLst>
              <a:ext uri="{FF2B5EF4-FFF2-40B4-BE49-F238E27FC236}">
                <a16:creationId xmlns:a16="http://schemas.microsoft.com/office/drawing/2014/main" id="{20F6A513-B3EE-1D49-95F1-57A777465931}"/>
              </a:ext>
            </a:extLst>
          </p:cNvPr>
          <p:cNvSpPr txBox="1"/>
          <p:nvPr userDrawn="1"/>
        </p:nvSpPr>
        <p:spPr>
          <a:xfrm>
            <a:off x="6485055" y="6182113"/>
            <a:ext cx="1862805" cy="307777"/>
          </a:xfrm>
          <a:prstGeom prst="rect">
            <a:avLst/>
          </a:prstGeom>
          <a:noFill/>
        </p:spPr>
        <p:txBody>
          <a:bodyPr wrap="square" rtlCol="0">
            <a:spAutoFit/>
          </a:bodyPr>
          <a:lstStyle/>
          <a:p>
            <a:pPr marL="0" marR="0" lvl="0" indent="0" algn="ctr" defTabSz="685712" rtl="0" eaLnBrk="1" fontAlgn="auto" latinLnBrk="0" hangingPunct="1">
              <a:lnSpc>
                <a:spcPct val="100000"/>
              </a:lnSpc>
              <a:spcBef>
                <a:spcPts val="0"/>
              </a:spcBef>
              <a:spcAft>
                <a:spcPts val="0"/>
              </a:spcAft>
              <a:buClrTx/>
              <a:buSzTx/>
              <a:buFontTx/>
              <a:buNone/>
              <a:tabLst/>
              <a:defRPr/>
            </a:pPr>
            <a:fld id="{D1F627E0-03B3-6444-BE9C-2A59B0FDB5F4}" type="datetime4">
              <a:rPr lang="en-US" sz="1400" b="0" smtClean="0">
                <a:solidFill>
                  <a:schemeClr val="bg1"/>
                </a:solidFill>
              </a:rPr>
              <a:pPr marL="0" marR="0" lvl="0" indent="0" algn="ctr" defTabSz="685712" rtl="0" eaLnBrk="1" fontAlgn="auto" latinLnBrk="0" hangingPunct="1">
                <a:lnSpc>
                  <a:spcPct val="100000"/>
                </a:lnSpc>
                <a:spcBef>
                  <a:spcPts val="0"/>
                </a:spcBef>
                <a:spcAft>
                  <a:spcPts val="0"/>
                </a:spcAft>
                <a:buClrTx/>
                <a:buSzTx/>
                <a:buFontTx/>
                <a:buNone/>
                <a:tabLst/>
                <a:defRPr/>
              </a:pPr>
              <a:t>April 25, 2022</a:t>
            </a:fld>
            <a:endParaRPr lang="en-US" sz="1400" b="0" dirty="0">
              <a:solidFill>
                <a:schemeClr val="bg1"/>
              </a:solidFill>
            </a:endParaRPr>
          </a:p>
        </p:txBody>
      </p:sp>
      <p:sp>
        <p:nvSpPr>
          <p:cNvPr id="9" name="Footer Placeholder 4">
            <a:extLst>
              <a:ext uri="{FF2B5EF4-FFF2-40B4-BE49-F238E27FC236}">
                <a16:creationId xmlns:a16="http://schemas.microsoft.com/office/drawing/2014/main" id="{228A30AC-F0BC-2A47-A156-8761F500D219}"/>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pic>
        <p:nvPicPr>
          <p:cNvPr id="12" name="Graphic 11">
            <a:extLst>
              <a:ext uri="{FF2B5EF4-FFF2-40B4-BE49-F238E27FC236}">
                <a16:creationId xmlns:a16="http://schemas.microsoft.com/office/drawing/2014/main" id="{D6CEF9AA-3A30-0842-8D1F-ED822080A479}"/>
              </a:ext>
            </a:extLst>
          </p:cNvPr>
          <p:cNvPicPr>
            <a:picLocks noChangeAspect="1"/>
          </p:cNvPicPr>
          <p:nvPr userDrawn="1"/>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10116"/>
          <a:stretch/>
        </p:blipFill>
        <p:spPr>
          <a:xfrm>
            <a:off x="5697135" y="505280"/>
            <a:ext cx="2284815" cy="603566"/>
          </a:xfrm>
          <a:prstGeom prst="rect">
            <a:avLst/>
          </a:prstGeom>
        </p:spPr>
      </p:pic>
    </p:spTree>
    <p:extLst>
      <p:ext uri="{BB962C8B-B14F-4D97-AF65-F5344CB8AC3E}">
        <p14:creationId xmlns:p14="http://schemas.microsoft.com/office/powerpoint/2010/main" val="1457131649"/>
      </p:ext>
    </p:extLst>
  </p:cSld>
  <p:clrMapOvr>
    <a:masterClrMapping/>
  </p:clrMapOvr>
</p:sldLayout>
</file>

<file path=ppt/slideLayouts/slideLayout16.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userDrawn="1">
  <p:cSld name="1_Cover Heavy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1CCF4A7-A8E0-BD4F-9DC4-2565BD172CF9}"/>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23E16987-F613-5242-BFC1-C475E79D3969}"/>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3535EBD5-DF3D-354E-B41B-9259DD58148D}"/>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0" y="0"/>
            <a:ext cx="3925227" cy="6032500"/>
          </a:xfrm>
          <a:prstGeom prst="rect">
            <a:avLst/>
          </a:prstGeom>
        </p:spPr>
      </p:pic>
      <p:pic>
        <p:nvPicPr>
          <p:cNvPr id="14" name="Picture 13">
            <a:extLst>
              <a:ext uri="{FF2B5EF4-FFF2-40B4-BE49-F238E27FC236}">
                <a16:creationId xmlns:a16="http://schemas.microsoft.com/office/drawing/2014/main" id="{7568061B-47D6-9D4E-A837-44874150C0F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6" name="Title 4">
            <a:extLst>
              <a:ext uri="{FF2B5EF4-FFF2-40B4-BE49-F238E27FC236}">
                <a16:creationId xmlns:a16="http://schemas.microsoft.com/office/drawing/2014/main" id="{BD24D274-4055-3B4A-9170-BC0ED41291D9}"/>
              </a:ext>
            </a:extLst>
          </p:cNvPr>
          <p:cNvSpPr>
            <a:spLocks noGrp="1"/>
          </p:cNvSpPr>
          <p:nvPr>
            <p:ph type="title"/>
          </p:nvPr>
        </p:nvSpPr>
        <p:spPr>
          <a:xfrm>
            <a:off x="4406747" y="411690"/>
            <a:ext cx="4588026" cy="2863988"/>
          </a:xfrm>
        </p:spPr>
        <p:txBody>
          <a:bodyPr lIns="0" tIns="0" rIns="0" bIns="0" anchor="ctr" anchorCtr="0"/>
          <a:lstStyle>
            <a:lvl1pPr>
              <a:defRPr sz="3600"/>
            </a:lvl1pPr>
          </a:lstStyle>
          <a:p>
            <a:r>
              <a:rPr lang="en-US"/>
              <a:t>Click to edit Master title style</a:t>
            </a:r>
            <a:endParaRPr lang="en-US" dirty="0"/>
          </a:p>
        </p:txBody>
      </p:sp>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395769" y="3400416"/>
            <a:ext cx="4582978" cy="2210845"/>
          </a:xfrm>
        </p:spPr>
        <p:txBody>
          <a:bodyPr lIns="0" tIns="0" rIns="0" bIns="0"/>
          <a:lstStyle>
            <a:lvl1pPr marL="0">
              <a:spcBef>
                <a:spcPts val="0"/>
              </a:spcBef>
              <a:defRPr sz="2000" b="1">
                <a:solidFill>
                  <a:srgbClr val="000000"/>
                </a:solidFill>
                <a:latin typeface="+mn-lt"/>
              </a:defRPr>
            </a:lvl1pPr>
            <a:lvl2pPr marL="0" indent="0">
              <a:spcBef>
                <a:spcPts val="0"/>
              </a:spcBef>
              <a:spcAft>
                <a:spcPts val="1600"/>
              </a:spcAft>
              <a:buFontTx/>
              <a:buNone/>
              <a:defRPr sz="2000" b="0">
                <a:latin typeface="+mn-lt"/>
              </a:defRPr>
            </a:lvl2pPr>
            <a:lvl3pPr marL="0" indent="0">
              <a:spcBef>
                <a:spcPts val="0"/>
              </a:spcBef>
              <a:spcAft>
                <a:spcPts val="1600"/>
              </a:spcAft>
              <a:buFontTx/>
              <a:buNone/>
              <a:tabLst/>
              <a:defRPr sz="2000" b="0">
                <a:latin typeface="+mn-lt"/>
              </a:defRPr>
            </a:lvl3pPr>
            <a:lvl4pPr marL="0" indent="0">
              <a:spcBef>
                <a:spcPts val="0"/>
              </a:spcBef>
              <a:spcAft>
                <a:spcPts val="1600"/>
              </a:spcAft>
              <a:buFontTx/>
              <a:buNone/>
              <a:tabLst/>
              <a:defRPr sz="2000" b="0">
                <a:latin typeface="+mn-lt"/>
              </a:defRPr>
            </a:lvl4pPr>
            <a:lvl5pPr marL="0" indent="0">
              <a:spcBef>
                <a:spcPts val="0"/>
              </a:spcBef>
              <a:spcAft>
                <a:spcPts val="1600"/>
              </a:spcAft>
              <a:buFontTx/>
              <a:buNone/>
              <a:tabLst/>
              <a:defRPr sz="20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Date Placeholder 3">
            <a:extLst>
              <a:ext uri="{FF2B5EF4-FFF2-40B4-BE49-F238E27FC236}">
                <a16:creationId xmlns:a16="http://schemas.microsoft.com/office/drawing/2014/main" id="{134AA96B-19E0-BD40-9E2F-E11F4A4172F0}"/>
              </a:ext>
            </a:extLst>
          </p:cNvPr>
          <p:cNvSpPr>
            <a:spLocks noGrp="1"/>
          </p:cNvSpPr>
          <p:nvPr>
            <p:ph type="dt" sz="half" idx="10"/>
          </p:nvPr>
        </p:nvSpPr>
        <p:spPr>
          <a:xfrm>
            <a:off x="160867" y="6070604"/>
            <a:ext cx="4191000" cy="486833"/>
          </a:xfrm>
          <a:prstGeom prst="rect">
            <a:avLst/>
          </a:prstGeom>
        </p:spPr>
        <p:txBody>
          <a:bodyPr anchor="b" anchorCtr="0"/>
          <a:lstStyle>
            <a:lvl1pP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6B905A99-898F-7743-919F-7E0C03880880}" type="datetime4">
              <a:rPr lang="en-US" smtClean="0"/>
              <a:t>April 25, 2022</a:t>
            </a:fld>
            <a:endParaRPr lang="en-US" dirty="0"/>
          </a:p>
        </p:txBody>
      </p:sp>
      <p:pic>
        <p:nvPicPr>
          <p:cNvPr id="21" name="Picture 20">
            <a:extLst>
              <a:ext uri="{FF2B5EF4-FFF2-40B4-BE49-F238E27FC236}">
                <a16:creationId xmlns:a16="http://schemas.microsoft.com/office/drawing/2014/main" id="{69FAAB2D-9A06-6343-9F14-35C64D6071F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
        <p:nvSpPr>
          <p:cNvPr id="3" name="TextBox 2">
            <a:extLst>
              <a:ext uri="{FF2B5EF4-FFF2-40B4-BE49-F238E27FC236}">
                <a16:creationId xmlns:a16="http://schemas.microsoft.com/office/drawing/2014/main" id="{C4520562-D6D0-CB45-ADBB-EDF397B01B22}"/>
              </a:ext>
            </a:extLst>
          </p:cNvPr>
          <p:cNvSpPr txBox="1"/>
          <p:nvPr userDrawn="1"/>
        </p:nvSpPr>
        <p:spPr>
          <a:xfrm>
            <a:off x="-667062" y="6018551"/>
            <a:ext cx="184731" cy="300082"/>
          </a:xfrm>
          <a:prstGeom prst="rect">
            <a:avLst/>
          </a:prstGeom>
          <a:noFill/>
        </p:spPr>
        <p:txBody>
          <a:bodyPr wrap="none" rtlCol="0">
            <a:spAutoFit/>
          </a:bodyPr>
          <a:lstStyle/>
          <a:p>
            <a:endParaRPr lang="en-US" dirty="0"/>
          </a:p>
        </p:txBody>
      </p:sp>
      <p:sp>
        <p:nvSpPr>
          <p:cNvPr id="2" name="Slide Number Placeholder 1">
            <a:extLst>
              <a:ext uri="{FF2B5EF4-FFF2-40B4-BE49-F238E27FC236}">
                <a16:creationId xmlns:a16="http://schemas.microsoft.com/office/drawing/2014/main" id="{5E89C159-E87A-704C-8473-35EB2641D7DD}"/>
              </a:ext>
            </a:extLst>
          </p:cNvPr>
          <p:cNvSpPr>
            <a:spLocks noGrp="1"/>
          </p:cNvSpPr>
          <p:nvPr>
            <p:ph type="sldNum" sz="quarter" idx="14"/>
          </p:nvPr>
        </p:nvSpPr>
        <p:spPr/>
        <p:txBody>
          <a:bodyPr/>
          <a:lstStyle/>
          <a:p>
            <a:fld id="{02107C79-57E7-7A4F-B90B-827460127FF3}" type="slidenum">
              <a:rPr lang="en-US" smtClean="0"/>
              <a:pPr/>
              <a:t>‹#›</a:t>
            </a:fld>
            <a:endParaRPr lang="en-US" dirty="0"/>
          </a:p>
        </p:txBody>
      </p:sp>
      <p:sp>
        <p:nvSpPr>
          <p:cNvPr id="13" name="Footer Placeholder 4">
            <a:extLst>
              <a:ext uri="{FF2B5EF4-FFF2-40B4-BE49-F238E27FC236}">
                <a16:creationId xmlns:a16="http://schemas.microsoft.com/office/drawing/2014/main" id="{B385C41E-AABF-0741-AC81-2F96E444E2C5}"/>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spTree>
    <p:extLst>
      <p:ext uri="{BB962C8B-B14F-4D97-AF65-F5344CB8AC3E}">
        <p14:creationId xmlns:p14="http://schemas.microsoft.com/office/powerpoint/2010/main" val="3257497561"/>
      </p:ext>
    </p:extLst>
  </p:cSld>
  <p:clrMapOvr>
    <a:masterClrMapping/>
  </p:clrMapOvr>
</p:sldLayout>
</file>

<file path=ppt/slideLayouts/slideLayout17.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userDrawn="1">
  <p:cSld name="1_Cover Heavy Content Drop in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B694C34C-62E2-8C44-B850-C71CCE8EFA2F}"/>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B813E5E-0777-A541-820B-06DCAE6CB7D2}"/>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Picture Placeholder 2">
            <a:extLst>
              <a:ext uri="{FF2B5EF4-FFF2-40B4-BE49-F238E27FC236}">
                <a16:creationId xmlns:a16="http://schemas.microsoft.com/office/drawing/2014/main" id="{B35B646E-190F-F049-BAFF-AF99C4417843}"/>
              </a:ext>
            </a:extLst>
          </p:cNvPr>
          <p:cNvSpPr>
            <a:spLocks noGrp="1"/>
          </p:cNvSpPr>
          <p:nvPr>
            <p:ph type="pic" sz="quarter" idx="14"/>
          </p:nvPr>
        </p:nvSpPr>
        <p:spPr>
          <a:xfrm>
            <a:off x="0" y="0"/>
            <a:ext cx="3922776" cy="6035040"/>
          </a:xfrm>
        </p:spPr>
        <p:txBody>
          <a:bodyPr/>
          <a:lstStyle/>
          <a:p>
            <a:r>
              <a:rPr lang="en-US" dirty="0"/>
              <a:t>Click icon to add picture</a:t>
            </a:r>
          </a:p>
        </p:txBody>
      </p:sp>
      <p:pic>
        <p:nvPicPr>
          <p:cNvPr id="14" name="Picture 13">
            <a:extLst>
              <a:ext uri="{FF2B5EF4-FFF2-40B4-BE49-F238E27FC236}">
                <a16:creationId xmlns:a16="http://schemas.microsoft.com/office/drawing/2014/main" id="{8F65D8BA-C787-3F48-A5B8-9BF9D0C8328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pic>
        <p:nvPicPr>
          <p:cNvPr id="19" name="Picture 18">
            <a:extLst>
              <a:ext uri="{FF2B5EF4-FFF2-40B4-BE49-F238E27FC236}">
                <a16:creationId xmlns:a16="http://schemas.microsoft.com/office/drawing/2014/main" id="{EDF3A6D2-5433-D04E-8A95-FD0C4B04CC4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
        <p:nvSpPr>
          <p:cNvPr id="16" name="Title 4">
            <a:extLst>
              <a:ext uri="{FF2B5EF4-FFF2-40B4-BE49-F238E27FC236}">
                <a16:creationId xmlns:a16="http://schemas.microsoft.com/office/drawing/2014/main" id="{BD24D274-4055-3B4A-9170-BC0ED41291D9}"/>
              </a:ext>
            </a:extLst>
          </p:cNvPr>
          <p:cNvSpPr>
            <a:spLocks noGrp="1"/>
          </p:cNvSpPr>
          <p:nvPr>
            <p:ph type="title"/>
          </p:nvPr>
        </p:nvSpPr>
        <p:spPr>
          <a:xfrm>
            <a:off x="4406747" y="411690"/>
            <a:ext cx="4588026" cy="2863988"/>
          </a:xfrm>
        </p:spPr>
        <p:txBody>
          <a:bodyPr lIns="0" tIns="0" rIns="0" bIns="0" anchor="ctr" anchorCtr="0"/>
          <a:lstStyle>
            <a:lvl1pPr>
              <a:defRPr sz="3600"/>
            </a:lvl1pPr>
          </a:lstStyle>
          <a:p>
            <a:r>
              <a:rPr lang="en-US"/>
              <a:t>Click to edit Master title style</a:t>
            </a:r>
            <a:endParaRPr lang="en-US" dirty="0"/>
          </a:p>
        </p:txBody>
      </p:sp>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395769" y="3400416"/>
            <a:ext cx="4582978" cy="2210845"/>
          </a:xfrm>
        </p:spPr>
        <p:txBody>
          <a:bodyPr lIns="0" tIns="0" rIns="0" bIns="0"/>
          <a:lstStyle>
            <a:lvl1pPr marL="0">
              <a:spcBef>
                <a:spcPts val="0"/>
              </a:spcBef>
              <a:defRPr sz="2000" b="1">
                <a:solidFill>
                  <a:srgbClr val="000000"/>
                </a:solidFill>
                <a:latin typeface="+mn-lt"/>
              </a:defRPr>
            </a:lvl1pPr>
            <a:lvl2pPr marL="0" indent="0">
              <a:spcBef>
                <a:spcPts val="0"/>
              </a:spcBef>
              <a:spcAft>
                <a:spcPts val="1600"/>
              </a:spcAft>
              <a:buFontTx/>
              <a:buNone/>
              <a:defRPr sz="2000" b="0">
                <a:latin typeface="+mn-lt"/>
              </a:defRPr>
            </a:lvl2pPr>
            <a:lvl3pPr marL="0" indent="0">
              <a:spcBef>
                <a:spcPts val="0"/>
              </a:spcBef>
              <a:spcAft>
                <a:spcPts val="1600"/>
              </a:spcAft>
              <a:buFontTx/>
              <a:buNone/>
              <a:tabLst/>
              <a:defRPr sz="2000" b="0">
                <a:latin typeface="+mn-lt"/>
              </a:defRPr>
            </a:lvl3pPr>
            <a:lvl4pPr marL="0" indent="0">
              <a:spcBef>
                <a:spcPts val="0"/>
              </a:spcBef>
              <a:spcAft>
                <a:spcPts val="1600"/>
              </a:spcAft>
              <a:buFontTx/>
              <a:buNone/>
              <a:tabLst/>
              <a:defRPr sz="2000" b="0">
                <a:latin typeface="+mn-lt"/>
              </a:defRPr>
            </a:lvl4pPr>
            <a:lvl5pPr marL="0" indent="0">
              <a:spcBef>
                <a:spcPts val="0"/>
              </a:spcBef>
              <a:spcAft>
                <a:spcPts val="1600"/>
              </a:spcAft>
              <a:buFontTx/>
              <a:buNone/>
              <a:tabLst/>
              <a:defRPr sz="20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Date Placeholder 3">
            <a:extLst>
              <a:ext uri="{FF2B5EF4-FFF2-40B4-BE49-F238E27FC236}">
                <a16:creationId xmlns:a16="http://schemas.microsoft.com/office/drawing/2014/main" id="{59FDD064-82C0-7D47-A59E-12ED2BE841E4}"/>
              </a:ext>
            </a:extLst>
          </p:cNvPr>
          <p:cNvSpPr>
            <a:spLocks noGrp="1"/>
          </p:cNvSpPr>
          <p:nvPr>
            <p:ph type="dt" sz="half" idx="10"/>
          </p:nvPr>
        </p:nvSpPr>
        <p:spPr>
          <a:xfrm>
            <a:off x="160867" y="6070604"/>
            <a:ext cx="4191000" cy="486833"/>
          </a:xfrm>
          <a:prstGeom prst="rect">
            <a:avLst/>
          </a:prstGeom>
        </p:spPr>
        <p:txBody>
          <a:bodyPr anchor="b" anchorCtr="0"/>
          <a:lstStyle>
            <a:lvl1pP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A9E7EF35-E29C-1F4A-A6E4-C1F9AF5A9B7E}" type="datetime4">
              <a:rPr lang="en-US" smtClean="0"/>
              <a:t>April 25, 2022</a:t>
            </a:fld>
            <a:endParaRPr lang="en-US" dirty="0"/>
          </a:p>
        </p:txBody>
      </p:sp>
      <p:sp>
        <p:nvSpPr>
          <p:cNvPr id="11" name="Footer Placeholder 4">
            <a:extLst>
              <a:ext uri="{FF2B5EF4-FFF2-40B4-BE49-F238E27FC236}">
                <a16:creationId xmlns:a16="http://schemas.microsoft.com/office/drawing/2014/main" id="{16EB2CDA-6691-E94C-9F45-7F1DCC11A3A7}"/>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spTree>
    <p:extLst>
      <p:ext uri="{BB962C8B-B14F-4D97-AF65-F5344CB8AC3E}">
        <p14:creationId xmlns:p14="http://schemas.microsoft.com/office/powerpoint/2010/main" val="4147195065"/>
      </p:ext>
    </p:extLst>
  </p:cSld>
  <p:clrMapOvr>
    <a:masterClrMapping/>
  </p:clrMapOvr>
</p:sldLayout>
</file>

<file path=ppt/slideLayouts/slideLayout18.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userDrawn="1">
  <p:cSld name="1_Cover Light Conten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1CF5D93-CCD2-8548-9379-66AC079C88BE}"/>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F5F7A592-9D24-0A46-9B48-14CC0538345C}"/>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a:extLst>
              <a:ext uri="{FF2B5EF4-FFF2-40B4-BE49-F238E27FC236}">
                <a16:creationId xmlns:a16="http://schemas.microsoft.com/office/drawing/2014/main" id="{E2972D36-73C3-5540-B040-47ACC778D3C6}"/>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0" y="0"/>
            <a:ext cx="3925227" cy="6032500"/>
          </a:xfrm>
          <a:prstGeom prst="rect">
            <a:avLst/>
          </a:prstGeom>
        </p:spPr>
      </p:pic>
      <p:pic>
        <p:nvPicPr>
          <p:cNvPr id="10" name="Picture 9">
            <a:extLst>
              <a:ext uri="{FF2B5EF4-FFF2-40B4-BE49-F238E27FC236}">
                <a16:creationId xmlns:a16="http://schemas.microsoft.com/office/drawing/2014/main" id="{1D85AB10-BFA2-0644-8D9F-78B3C782970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6" name="Date Placeholder 3">
            <a:extLst>
              <a:ext uri="{FF2B5EF4-FFF2-40B4-BE49-F238E27FC236}">
                <a16:creationId xmlns:a16="http://schemas.microsoft.com/office/drawing/2014/main" id="{026B0669-D7DA-F942-80CD-C00AC104672A}"/>
              </a:ext>
            </a:extLst>
          </p:cNvPr>
          <p:cNvSpPr>
            <a:spLocks noGrp="1"/>
          </p:cNvSpPr>
          <p:nvPr>
            <p:ph type="dt" sz="half" idx="10"/>
          </p:nvPr>
        </p:nvSpPr>
        <p:spPr>
          <a:xfrm>
            <a:off x="160867" y="6070604"/>
            <a:ext cx="4191000" cy="486833"/>
          </a:xfrm>
          <a:prstGeom prst="rect">
            <a:avLst/>
          </a:prstGeom>
        </p:spPr>
        <p:txBody>
          <a:bodyPr anchor="b" anchorCtr="0"/>
          <a:lstStyle>
            <a:lvl1pP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E8852619-B8E6-9746-AE8F-956C1DD5B7FF}" type="datetime4">
              <a:rPr lang="en-US" smtClean="0"/>
              <a:t>April 25, 2022</a:t>
            </a:fld>
            <a:endParaRPr lang="en-US" dirty="0"/>
          </a:p>
        </p:txBody>
      </p:sp>
      <p:pic>
        <p:nvPicPr>
          <p:cNvPr id="18" name="Picture 17">
            <a:extLst>
              <a:ext uri="{FF2B5EF4-FFF2-40B4-BE49-F238E27FC236}">
                <a16:creationId xmlns:a16="http://schemas.microsoft.com/office/drawing/2014/main" id="{FD5D1745-E4EF-F44E-9B33-794C51D86F5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401282" y="910731"/>
            <a:ext cx="4593995" cy="4355335"/>
          </a:xfrm>
        </p:spPr>
        <p:txBody>
          <a:bodyPr lIns="0" tIns="0" rIns="0" bIns="0" anchor="t" anchorCtr="0"/>
          <a:lstStyle>
            <a:lvl1pPr marL="0">
              <a:lnSpc>
                <a:spcPct val="100000"/>
              </a:lnSpc>
              <a:spcBef>
                <a:spcPts val="0"/>
              </a:spcBef>
              <a:defRPr sz="4800" b="0">
                <a:solidFill>
                  <a:schemeClr val="tx2"/>
                </a:solidFill>
                <a:latin typeface="+mn-lt"/>
              </a:defRPr>
            </a:lvl1pPr>
            <a:lvl2pPr marL="0" indent="0">
              <a:spcBef>
                <a:spcPts val="0"/>
              </a:spcBef>
              <a:buFontTx/>
              <a:buNone/>
              <a:defRPr sz="5400" b="0">
                <a:latin typeface="+mn-lt"/>
              </a:defRPr>
            </a:lvl2pPr>
            <a:lvl3pPr marL="0" indent="0">
              <a:spcBef>
                <a:spcPts val="0"/>
              </a:spcBef>
              <a:buFontTx/>
              <a:buNone/>
              <a:tabLst/>
              <a:defRPr sz="2133" b="0">
                <a:latin typeface="+mn-lt"/>
              </a:defRPr>
            </a:lvl3pPr>
            <a:lvl4pPr marL="0" indent="0">
              <a:spcBef>
                <a:spcPts val="0"/>
              </a:spcBef>
              <a:buFontTx/>
              <a:buNone/>
              <a:tabLst/>
              <a:defRPr sz="2133" b="0">
                <a:latin typeface="+mn-lt"/>
              </a:defRPr>
            </a:lvl4pPr>
            <a:lvl5pPr marL="0" indent="0">
              <a:spcBef>
                <a:spcPts val="0"/>
              </a:spcBef>
              <a:buFontTx/>
              <a:buNone/>
              <a:tabLst/>
              <a:defRPr sz="2133" b="0">
                <a:latin typeface="+mn-lt"/>
              </a:defRPr>
            </a:lvl5pPr>
          </a:lstStyle>
          <a:p>
            <a:pPr lvl="0"/>
            <a:r>
              <a:rPr lang="en-US"/>
              <a:t>Click to edit Master text styles</a:t>
            </a:r>
          </a:p>
          <a:p>
            <a:pPr lvl="1"/>
            <a:r>
              <a:rPr lang="en-US"/>
              <a:t>Second level</a:t>
            </a:r>
          </a:p>
        </p:txBody>
      </p:sp>
      <p:sp>
        <p:nvSpPr>
          <p:cNvPr id="11" name="Footer Placeholder 4">
            <a:extLst>
              <a:ext uri="{FF2B5EF4-FFF2-40B4-BE49-F238E27FC236}">
                <a16:creationId xmlns:a16="http://schemas.microsoft.com/office/drawing/2014/main" id="{1BC4A209-C3F8-274D-9CC1-2FD581B899BC}"/>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spTree>
    <p:extLst>
      <p:ext uri="{BB962C8B-B14F-4D97-AF65-F5344CB8AC3E}">
        <p14:creationId xmlns:p14="http://schemas.microsoft.com/office/powerpoint/2010/main" val="434133269"/>
      </p:ext>
    </p:extLst>
  </p:cSld>
  <p:clrMapOvr>
    <a:masterClrMapping/>
  </p:clrMapOvr>
</p:sldLayout>
</file>

<file path=ppt/slideLayouts/slideLayout19.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userDrawn="1">
  <p:cSld name="1_Cover Light Content Drop in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5D35AA2-C464-014A-B179-3E4C53516F19}"/>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56C920D6-9E63-824B-855E-55735EF55E6B}"/>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Picture Placeholder 2">
            <a:extLst>
              <a:ext uri="{FF2B5EF4-FFF2-40B4-BE49-F238E27FC236}">
                <a16:creationId xmlns:a16="http://schemas.microsoft.com/office/drawing/2014/main" id="{756E69A8-E300-9D44-8A4B-10306778DABD}"/>
              </a:ext>
            </a:extLst>
          </p:cNvPr>
          <p:cNvSpPr>
            <a:spLocks noGrp="1"/>
          </p:cNvSpPr>
          <p:nvPr>
            <p:ph type="pic" sz="quarter" idx="14"/>
          </p:nvPr>
        </p:nvSpPr>
        <p:spPr>
          <a:xfrm>
            <a:off x="0" y="0"/>
            <a:ext cx="3922776" cy="6035040"/>
          </a:xfrm>
        </p:spPr>
        <p:txBody>
          <a:bodyPr/>
          <a:lstStyle/>
          <a:p>
            <a:r>
              <a:rPr lang="en-US" dirty="0"/>
              <a:t>Click icon to add picture</a:t>
            </a:r>
          </a:p>
        </p:txBody>
      </p:sp>
      <p:sp>
        <p:nvSpPr>
          <p:cNvPr id="14" name="Rectangle 13">
            <a:extLst>
              <a:ext uri="{FF2B5EF4-FFF2-40B4-BE49-F238E27FC236}">
                <a16:creationId xmlns:a16="http://schemas.microsoft.com/office/drawing/2014/main" id="{6918DA1B-800F-C84B-8D74-A72103F5213F}"/>
              </a:ext>
            </a:extLst>
          </p:cNvPr>
          <p:cNvSpPr/>
          <p:nvPr userDrawn="1"/>
        </p:nvSpPr>
        <p:spPr>
          <a:xfrm>
            <a:off x="3925229" y="7330"/>
            <a:ext cx="5218771" cy="600180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Rectangle 14">
            <a:extLst>
              <a:ext uri="{FF2B5EF4-FFF2-40B4-BE49-F238E27FC236}">
                <a16:creationId xmlns:a16="http://schemas.microsoft.com/office/drawing/2014/main" id="{1A6B17E7-88C9-F749-A140-AD20956066B3}"/>
              </a:ext>
            </a:extLst>
          </p:cNvPr>
          <p:cNvSpPr/>
          <p:nvPr userDrawn="1"/>
        </p:nvSpPr>
        <p:spPr>
          <a:xfrm>
            <a:off x="4181705" y="7330"/>
            <a:ext cx="4962295" cy="600180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a:extLst>
              <a:ext uri="{FF2B5EF4-FFF2-40B4-BE49-F238E27FC236}">
                <a16:creationId xmlns:a16="http://schemas.microsoft.com/office/drawing/2014/main" id="{6CA2DC4D-14F3-1C46-98DB-5D4A56857B91}"/>
              </a:ext>
            </a:extLst>
          </p:cNvPr>
          <p:cNvSpPr/>
          <p:nvPr userDrawn="1"/>
        </p:nvSpPr>
        <p:spPr>
          <a:xfrm>
            <a:off x="4181706" y="696087"/>
            <a:ext cx="4962294" cy="576231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401282" y="910731"/>
            <a:ext cx="4593995" cy="4355335"/>
          </a:xfrm>
        </p:spPr>
        <p:txBody>
          <a:bodyPr lIns="0" tIns="0" rIns="0" bIns="0" anchor="t" anchorCtr="0"/>
          <a:lstStyle>
            <a:lvl1pPr marL="0">
              <a:lnSpc>
                <a:spcPct val="100000"/>
              </a:lnSpc>
              <a:spcBef>
                <a:spcPts val="0"/>
              </a:spcBef>
              <a:defRPr sz="4800" b="0">
                <a:solidFill>
                  <a:schemeClr val="tx2"/>
                </a:solidFill>
                <a:latin typeface="+mn-lt"/>
              </a:defRPr>
            </a:lvl1pPr>
            <a:lvl2pPr marL="0" indent="0">
              <a:spcBef>
                <a:spcPts val="0"/>
              </a:spcBef>
              <a:buFontTx/>
              <a:buNone/>
              <a:defRPr sz="5400" b="0">
                <a:latin typeface="+mn-lt"/>
              </a:defRPr>
            </a:lvl2pPr>
            <a:lvl3pPr marL="0" indent="0">
              <a:spcBef>
                <a:spcPts val="0"/>
              </a:spcBef>
              <a:buFontTx/>
              <a:buNone/>
              <a:tabLst/>
              <a:defRPr sz="2133" b="0">
                <a:latin typeface="+mn-lt"/>
              </a:defRPr>
            </a:lvl3pPr>
            <a:lvl4pPr marL="0" indent="0">
              <a:spcBef>
                <a:spcPts val="0"/>
              </a:spcBef>
              <a:buFontTx/>
              <a:buNone/>
              <a:tabLst/>
              <a:defRPr sz="2133" b="0">
                <a:latin typeface="+mn-lt"/>
              </a:defRPr>
            </a:lvl4pPr>
            <a:lvl5pPr marL="0" indent="0">
              <a:spcBef>
                <a:spcPts val="0"/>
              </a:spcBef>
              <a:buFontTx/>
              <a:buNone/>
              <a:tabLst/>
              <a:defRPr sz="2133" b="0">
                <a:latin typeface="+mn-lt"/>
              </a:defRPr>
            </a:lvl5pPr>
          </a:lstStyle>
          <a:p>
            <a:pPr lvl="0"/>
            <a:r>
              <a:rPr lang="en-US"/>
              <a:t>Click to edit Master text styles</a:t>
            </a:r>
          </a:p>
          <a:p>
            <a:pPr lvl="1"/>
            <a:r>
              <a:rPr lang="en-US"/>
              <a:t>Second level</a:t>
            </a:r>
          </a:p>
        </p:txBody>
      </p:sp>
      <p:pic>
        <p:nvPicPr>
          <p:cNvPr id="10" name="Picture 9">
            <a:extLst>
              <a:ext uri="{FF2B5EF4-FFF2-40B4-BE49-F238E27FC236}">
                <a16:creationId xmlns:a16="http://schemas.microsoft.com/office/drawing/2014/main" id="{A9B94AEB-B60A-5C47-A67D-92FBF87BFC5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36235"/>
            <a:ext cx="9144000" cy="821765"/>
          </a:xfrm>
          <a:prstGeom prst="rect">
            <a:avLst/>
          </a:prstGeom>
        </p:spPr>
      </p:pic>
      <p:sp>
        <p:nvSpPr>
          <p:cNvPr id="16" name="Date Placeholder 3">
            <a:extLst>
              <a:ext uri="{FF2B5EF4-FFF2-40B4-BE49-F238E27FC236}">
                <a16:creationId xmlns:a16="http://schemas.microsoft.com/office/drawing/2014/main" id="{E6B759E9-BA0D-6243-A6EA-BF688437F674}"/>
              </a:ext>
            </a:extLst>
          </p:cNvPr>
          <p:cNvSpPr>
            <a:spLocks noGrp="1"/>
          </p:cNvSpPr>
          <p:nvPr>
            <p:ph type="dt" sz="half" idx="10"/>
          </p:nvPr>
        </p:nvSpPr>
        <p:spPr>
          <a:xfrm>
            <a:off x="160867" y="6070604"/>
            <a:ext cx="4191000" cy="486833"/>
          </a:xfrm>
          <a:prstGeom prst="rect">
            <a:avLst/>
          </a:prstGeom>
        </p:spPr>
        <p:txBody>
          <a:bodyPr anchor="b" anchorCtr="0"/>
          <a:lstStyle>
            <a:lvl1pPr>
              <a:defRPr sz="1400" b="0" i="0" kern="1200">
                <a:solidFill>
                  <a:schemeClr val="bg1"/>
                </a:solidFill>
                <a:latin typeface="Calibri Light" panose="020F0302020204030204" pitchFamily="34" charset="0"/>
                <a:ea typeface="Calibri" panose="020F0502020204030204" pitchFamily="34" charset="0"/>
                <a:cs typeface="Calibri Light" panose="020F0302020204030204" pitchFamily="34" charset="0"/>
              </a:defRPr>
            </a:lvl1pPr>
          </a:lstStyle>
          <a:p>
            <a:fld id="{750972D8-6523-A64A-ABAD-1CDF80543DEC}" type="datetime4">
              <a:rPr lang="en-US" smtClean="0"/>
              <a:t>April 25, 2022</a:t>
            </a:fld>
            <a:endParaRPr lang="en-US" dirty="0"/>
          </a:p>
        </p:txBody>
      </p:sp>
      <p:pic>
        <p:nvPicPr>
          <p:cNvPr id="18" name="Picture 17">
            <a:extLst>
              <a:ext uri="{FF2B5EF4-FFF2-40B4-BE49-F238E27FC236}">
                <a16:creationId xmlns:a16="http://schemas.microsoft.com/office/drawing/2014/main" id="{460C30C8-A592-8648-94D9-28D452664E0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
        <p:nvSpPr>
          <p:cNvPr id="22" name="Footer Placeholder 4">
            <a:extLst>
              <a:ext uri="{FF2B5EF4-FFF2-40B4-BE49-F238E27FC236}">
                <a16:creationId xmlns:a16="http://schemas.microsoft.com/office/drawing/2014/main" id="{D16769B3-2BB0-8D47-8B00-E355D0123B4E}"/>
              </a:ext>
            </a:extLst>
          </p:cNvPr>
          <p:cNvSpPr>
            <a:spLocks noGrp="1"/>
          </p:cNvSpPr>
          <p:nvPr>
            <p:ph type="ftr" sz="quarter" idx="3"/>
          </p:nvPr>
        </p:nvSpPr>
        <p:spPr>
          <a:xfrm>
            <a:off x="6673580" y="5609088"/>
            <a:ext cx="2387794" cy="339725"/>
          </a:xfrm>
          <a:prstGeom prst="rect">
            <a:avLst/>
          </a:prstGeom>
        </p:spPr>
        <p:txBody>
          <a:bodyPr vert="horz" lIns="91440" tIns="45720" rIns="91440" bIns="45720" rtlCol="0" anchor="ctr"/>
          <a:lstStyle>
            <a:lvl1pPr algn="ctr">
              <a:defRPr sz="1800">
                <a:solidFill>
                  <a:schemeClr val="tx1">
                    <a:tint val="75000"/>
                  </a:schemeClr>
                </a:solidFill>
              </a:defRPr>
            </a:lvl1pPr>
          </a:lstStyle>
          <a:p>
            <a:pPr algn="r"/>
            <a:r>
              <a:rPr lang="en-US" b="1" dirty="0">
                <a:solidFill>
                  <a:srgbClr val="000000"/>
                </a:solidFill>
              </a:rPr>
              <a:t>For internal use only </a:t>
            </a:r>
          </a:p>
        </p:txBody>
      </p:sp>
    </p:spTree>
    <p:extLst>
      <p:ext uri="{BB962C8B-B14F-4D97-AF65-F5344CB8AC3E}">
        <p14:creationId xmlns:p14="http://schemas.microsoft.com/office/powerpoint/2010/main" val="3495320845"/>
      </p:ext>
    </p:extLst>
  </p:cSld>
  <p:clrMapOvr>
    <a:masterClrMapping/>
  </p:clrMapOvr>
</p:sldLayout>
</file>

<file path=ppt/slideLayouts/slideLayout2.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preserve="1">
  <p:cSld name="1_Cover">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3122F9D1-C3B3-7846-9437-B8B8BB5408CD}"/>
              </a:ext>
            </a:extLst>
          </p:cNvPr>
          <p:cNvSpPr>
            <a:spLocks noGrp="1"/>
          </p:cNvSpPr>
          <p:nvPr>
            <p:ph type="pic" sz="quarter" idx="14"/>
          </p:nvPr>
        </p:nvSpPr>
        <p:spPr>
          <a:xfrm>
            <a:off x="0" y="4608"/>
            <a:ext cx="9144000" cy="5761193"/>
          </a:xfrm>
        </p:spPr>
        <p:txBody>
          <a:bodyPr/>
          <a:lstStyle/>
          <a:p>
            <a:r>
              <a:rPr lang="en-US"/>
              <a:t>Click icon to add picture</a:t>
            </a:r>
          </a:p>
        </p:txBody>
      </p:sp>
      <p:pic>
        <p:nvPicPr>
          <p:cNvPr id="9" name="Picture 8">
            <a:extLst>
              <a:ext uri="{FF2B5EF4-FFF2-40B4-BE49-F238E27FC236}">
                <a16:creationId xmlns:a16="http://schemas.microsoft.com/office/drawing/2014/main" id="{F3804B53-4240-1443-820F-EF9B708F16F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sp>
        <p:nvSpPr>
          <p:cNvPr id="13" name="Text Placeholder 12">
            <a:extLst>
              <a:ext uri="{FF2B5EF4-FFF2-40B4-BE49-F238E27FC236}">
                <a16:creationId xmlns:a16="http://schemas.microsoft.com/office/drawing/2014/main" id="{6BCB6694-C2B1-1B4E-9F9D-8BF0865B8143}"/>
              </a:ext>
            </a:extLst>
          </p:cNvPr>
          <p:cNvSpPr>
            <a:spLocks noGrp="1"/>
          </p:cNvSpPr>
          <p:nvPr>
            <p:ph type="body" sz="quarter" idx="10" hasCustomPrompt="1"/>
          </p:nvPr>
        </p:nvSpPr>
        <p:spPr>
          <a:xfrm>
            <a:off x="5691900" y="1999599"/>
            <a:ext cx="3301116" cy="1839443"/>
          </a:xfrm>
          <a:prstGeom prst="rect">
            <a:avLst/>
          </a:prstGeom>
        </p:spPr>
        <p:txBody>
          <a:bodyPr lIns="91440" tIns="0" bIns="91440" anchor="ctr">
            <a:normAutofit/>
          </a:bodyPr>
          <a:lstStyle>
            <a:lvl1pPr algn="l">
              <a:lnSpc>
                <a:spcPct val="100000"/>
              </a:lnSpc>
              <a:spcBef>
                <a:spcPts val="0"/>
              </a:spcBef>
              <a:defRPr sz="2762" b="1" i="0" spc="0" baseline="0">
                <a:solidFill>
                  <a:srgbClr val="000000"/>
                </a:solidFill>
                <a:latin typeface="Calibri Light" panose="020F0302020204030204" pitchFamily="34" charset="0"/>
                <a:cs typeface="Calibri Light" panose="020F0302020204030204" pitchFamily="34" charset="0"/>
              </a:defRPr>
            </a:lvl1pPr>
          </a:lstStyle>
          <a:p>
            <a:pPr lvl="0"/>
            <a:r>
              <a:rPr lang="en-US" dirty="0"/>
              <a:t>Presentation title</a:t>
            </a:r>
          </a:p>
        </p:txBody>
      </p:sp>
      <p:sp>
        <p:nvSpPr>
          <p:cNvPr id="11" name="Text Placeholder 12">
            <a:extLst>
              <a:ext uri="{FF2B5EF4-FFF2-40B4-BE49-F238E27FC236}">
                <a16:creationId xmlns:a16="http://schemas.microsoft.com/office/drawing/2014/main" id="{85041999-AE10-754F-9C76-97386C69E2D4}"/>
              </a:ext>
            </a:extLst>
          </p:cNvPr>
          <p:cNvSpPr>
            <a:spLocks noGrp="1"/>
          </p:cNvSpPr>
          <p:nvPr>
            <p:ph type="body" sz="quarter" idx="11" hasCustomPrompt="1"/>
          </p:nvPr>
        </p:nvSpPr>
        <p:spPr>
          <a:xfrm>
            <a:off x="5691900" y="3734187"/>
            <a:ext cx="3301116" cy="542495"/>
          </a:xfrm>
          <a:prstGeom prst="rect">
            <a:avLst/>
          </a:prstGeom>
        </p:spPr>
        <p:txBody>
          <a:bodyPr lIns="91440" tIns="0" bIns="91440" anchor="ctr">
            <a:normAutofit/>
          </a:bodyPr>
          <a:lstStyle>
            <a:lvl1pPr>
              <a:defRPr sz="1636" b="1" i="0">
                <a:solidFill>
                  <a:srgbClr val="000000"/>
                </a:solidFill>
                <a:latin typeface="Calibri Light" panose="020F0302020204030204" pitchFamily="34" charset="0"/>
                <a:cs typeface="Calibri Light" panose="020F0302020204030204" pitchFamily="34" charset="0"/>
              </a:defRPr>
            </a:lvl1pPr>
          </a:lstStyle>
          <a:p>
            <a:pPr lvl="0"/>
            <a:r>
              <a:rPr lang="en-US" dirty="0"/>
              <a:t>Subtitle</a:t>
            </a:r>
          </a:p>
        </p:txBody>
      </p:sp>
      <p:pic>
        <p:nvPicPr>
          <p:cNvPr id="17" name="Graphic 16">
            <a:extLst>
              <a:ext uri="{FF2B5EF4-FFF2-40B4-BE49-F238E27FC236}">
                <a16:creationId xmlns:a16="http://schemas.microsoft.com/office/drawing/2014/main" id="{AF917E6D-CB86-DD40-8034-045A774D2C7D}"/>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10116"/>
          <a:stretch/>
        </p:blipFill>
        <p:spPr>
          <a:xfrm>
            <a:off x="5697136" y="539595"/>
            <a:ext cx="2284815" cy="804755"/>
          </a:xfrm>
          <a:prstGeom prst="rect">
            <a:avLst/>
          </a:prstGeom>
        </p:spPr>
      </p:pic>
      <p:sp>
        <p:nvSpPr>
          <p:cNvPr id="8" name="Date Placeholder 7">
            <a:extLst>
              <a:ext uri="{FF2B5EF4-FFF2-40B4-BE49-F238E27FC236}">
                <a16:creationId xmlns:a16="http://schemas.microsoft.com/office/drawing/2014/main" id="{802ED62B-58A5-5349-B8D8-CB19E27D4582}"/>
              </a:ext>
            </a:extLst>
          </p:cNvPr>
          <p:cNvSpPr txBox="1">
            <a:spLocks/>
          </p:cNvSpPr>
          <p:nvPr/>
        </p:nvSpPr>
        <p:spPr>
          <a:xfrm>
            <a:off x="6540937" y="6062931"/>
            <a:ext cx="1862805" cy="433171"/>
          </a:xfrm>
          <a:prstGeom prst="rect">
            <a:avLst/>
          </a:prstGeom>
        </p:spPr>
        <p:txBody>
          <a:bodyPr/>
          <a:lstStyle>
            <a:defPPr>
              <a:defRPr lang="en-US"/>
            </a:defPPr>
            <a:lvl1pPr marL="0" algn="l" defTabSz="685712" rtl="0" eaLnBrk="1" latinLnBrk="0" hangingPunct="1">
              <a:defRPr sz="1350" kern="1200">
                <a:solidFill>
                  <a:schemeClr val="tx1"/>
                </a:solidFill>
                <a:latin typeface="+mn-lt"/>
                <a:ea typeface="+mn-ea"/>
                <a:cs typeface="+mn-cs"/>
              </a:defRPr>
            </a:lvl1pPr>
            <a:lvl2pPr marL="342856" algn="l" defTabSz="685712" rtl="0" eaLnBrk="1" latinLnBrk="0" hangingPunct="1">
              <a:defRPr sz="1350" kern="1200">
                <a:solidFill>
                  <a:schemeClr val="tx1"/>
                </a:solidFill>
                <a:latin typeface="+mn-lt"/>
                <a:ea typeface="+mn-ea"/>
                <a:cs typeface="+mn-cs"/>
              </a:defRPr>
            </a:lvl2pPr>
            <a:lvl3pPr marL="685712" algn="l" defTabSz="685712" rtl="0" eaLnBrk="1" latinLnBrk="0" hangingPunct="1">
              <a:defRPr sz="1350" kern="1200">
                <a:solidFill>
                  <a:schemeClr val="tx1"/>
                </a:solidFill>
                <a:latin typeface="+mn-lt"/>
                <a:ea typeface="+mn-ea"/>
                <a:cs typeface="+mn-cs"/>
              </a:defRPr>
            </a:lvl3pPr>
            <a:lvl4pPr marL="1028568" algn="l" defTabSz="685712" rtl="0" eaLnBrk="1" latinLnBrk="0" hangingPunct="1">
              <a:defRPr sz="1350" kern="1200">
                <a:solidFill>
                  <a:schemeClr val="tx1"/>
                </a:solidFill>
                <a:latin typeface="+mn-lt"/>
                <a:ea typeface="+mn-ea"/>
                <a:cs typeface="+mn-cs"/>
              </a:defRPr>
            </a:lvl4pPr>
            <a:lvl5pPr marL="1371425" algn="l" defTabSz="685712" rtl="0" eaLnBrk="1" latinLnBrk="0" hangingPunct="1">
              <a:defRPr sz="1350" kern="1200">
                <a:solidFill>
                  <a:schemeClr val="tx1"/>
                </a:solidFill>
                <a:latin typeface="+mn-lt"/>
                <a:ea typeface="+mn-ea"/>
                <a:cs typeface="+mn-cs"/>
              </a:defRPr>
            </a:lvl5pPr>
            <a:lvl6pPr marL="1714280" algn="l" defTabSz="685712" rtl="0" eaLnBrk="1" latinLnBrk="0" hangingPunct="1">
              <a:defRPr sz="1350" kern="1200">
                <a:solidFill>
                  <a:schemeClr val="tx1"/>
                </a:solidFill>
                <a:latin typeface="+mn-lt"/>
                <a:ea typeface="+mn-ea"/>
                <a:cs typeface="+mn-cs"/>
              </a:defRPr>
            </a:lvl6pPr>
            <a:lvl7pPr marL="2057136" algn="l" defTabSz="685712" rtl="0" eaLnBrk="1" latinLnBrk="0" hangingPunct="1">
              <a:defRPr sz="1350" kern="1200">
                <a:solidFill>
                  <a:schemeClr val="tx1"/>
                </a:solidFill>
                <a:latin typeface="+mn-lt"/>
                <a:ea typeface="+mn-ea"/>
                <a:cs typeface="+mn-cs"/>
              </a:defRPr>
            </a:lvl7pPr>
            <a:lvl8pPr marL="2399993" algn="l" defTabSz="685712" rtl="0" eaLnBrk="1" latinLnBrk="0" hangingPunct="1">
              <a:defRPr sz="1350" kern="1200">
                <a:solidFill>
                  <a:schemeClr val="tx1"/>
                </a:solidFill>
                <a:latin typeface="+mn-lt"/>
                <a:ea typeface="+mn-ea"/>
                <a:cs typeface="+mn-cs"/>
              </a:defRPr>
            </a:lvl8pPr>
            <a:lvl9pPr marL="2742848" algn="l" defTabSz="685712" rtl="0" eaLnBrk="1" latinLnBrk="0" hangingPunct="1">
              <a:defRPr sz="1350" kern="1200">
                <a:solidFill>
                  <a:schemeClr val="tx1"/>
                </a:solidFill>
                <a:latin typeface="+mn-lt"/>
                <a:ea typeface="+mn-ea"/>
                <a:cs typeface="+mn-cs"/>
              </a:defRPr>
            </a:lvl9pPr>
          </a:lstStyle>
          <a:p>
            <a:pPr algn="ctr"/>
            <a:fld id="{07EAE451-C3FF-D64F-A98C-A8EEDDF7937C}" type="datetime4">
              <a:rPr lang="en-US" sz="1200">
                <a:solidFill>
                  <a:schemeClr val="bg1"/>
                </a:solidFill>
                <a:latin typeface="Calibri Light" panose="020F0302020204030204" pitchFamily="34" charset="0"/>
                <a:cs typeface="Calibri Light" panose="020F0302020204030204" pitchFamily="34" charset="0"/>
              </a:rPr>
              <a:pPr algn="ctr"/>
              <a:t>April 25, 2022</a:t>
            </a:fld>
            <a:endParaRPr lang="en-US" sz="1200" dirty="0">
              <a:solidFill>
                <a:schemeClr val="bg1"/>
              </a:solidFill>
              <a:latin typeface="Calibri Light" panose="020F0302020204030204" pitchFamily="34" charset="0"/>
              <a:cs typeface="Calibri Light" panose="020F0302020204030204" pitchFamily="34" charset="0"/>
            </a:endParaRPr>
          </a:p>
        </p:txBody>
      </p:sp>
      <p:sp>
        <p:nvSpPr>
          <p:cNvPr id="12" name="Footer Placeholder 4">
            <a:extLst>
              <a:ext uri="{FF2B5EF4-FFF2-40B4-BE49-F238E27FC236}">
                <a16:creationId xmlns:a16="http://schemas.microsoft.com/office/drawing/2014/main" id="{5597D669-EC75-2442-A46C-716FA199DE94}"/>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pic>
        <p:nvPicPr>
          <p:cNvPr id="14" name="Picture 13">
            <a:extLst>
              <a:ext uri="{FF2B5EF4-FFF2-40B4-BE49-F238E27FC236}">
                <a16:creationId xmlns:a16="http://schemas.microsoft.com/office/drawing/2014/main" id="{B073AA1A-11E3-4F45-9C80-91F71395F9CE}"/>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sp>
        <p:nvSpPr>
          <p:cNvPr id="15" name="TextBox 14">
            <a:extLst>
              <a:ext uri="{FF2B5EF4-FFF2-40B4-BE49-F238E27FC236}">
                <a16:creationId xmlns:a16="http://schemas.microsoft.com/office/drawing/2014/main" id="{A967F0AF-7986-417E-A475-B81EAA1A654F}"/>
              </a:ext>
            </a:extLst>
          </p:cNvPr>
          <p:cNvSpPr txBox="1"/>
          <p:nvPr userDrawn="1"/>
        </p:nvSpPr>
        <p:spPr>
          <a:xfrm>
            <a:off x="6485055" y="6182113"/>
            <a:ext cx="1862805" cy="307777"/>
          </a:xfrm>
          <a:prstGeom prst="rect">
            <a:avLst/>
          </a:prstGeom>
          <a:noFill/>
        </p:spPr>
        <p:txBody>
          <a:bodyPr wrap="square" rtlCol="0">
            <a:spAutoFit/>
          </a:bodyPr>
          <a:lstStyle/>
          <a:p>
            <a:pPr marL="0" marR="0" lvl="0" indent="0" algn="ctr" defTabSz="685712" rtl="0" eaLnBrk="1" fontAlgn="auto" latinLnBrk="0" hangingPunct="1">
              <a:lnSpc>
                <a:spcPct val="100000"/>
              </a:lnSpc>
              <a:spcBef>
                <a:spcPts val="0"/>
              </a:spcBef>
              <a:spcAft>
                <a:spcPts val="0"/>
              </a:spcAft>
              <a:buClrTx/>
              <a:buSzTx/>
              <a:buFontTx/>
              <a:buNone/>
              <a:tabLst/>
              <a:defRPr/>
            </a:pPr>
            <a:fld id="{D1F627E0-03B3-6444-BE9C-2A59B0FDB5F4}" type="datetime4">
              <a:rPr lang="en-US" sz="1400" b="0" smtClean="0">
                <a:solidFill>
                  <a:schemeClr val="bg1"/>
                </a:solidFill>
              </a:rPr>
              <a:pPr marL="0" marR="0" lvl="0" indent="0" algn="ctr" defTabSz="685712" rtl="0" eaLnBrk="1" fontAlgn="auto" latinLnBrk="0" hangingPunct="1">
                <a:lnSpc>
                  <a:spcPct val="100000"/>
                </a:lnSpc>
                <a:spcBef>
                  <a:spcPts val="0"/>
                </a:spcBef>
                <a:spcAft>
                  <a:spcPts val="0"/>
                </a:spcAft>
                <a:buClrTx/>
                <a:buSzTx/>
                <a:buFontTx/>
                <a:buNone/>
                <a:tabLst/>
                <a:defRPr/>
              </a:pPr>
              <a:t>April 25, 2022</a:t>
            </a:fld>
            <a:endParaRPr lang="en-US" sz="1400" b="0" dirty="0">
              <a:solidFill>
                <a:schemeClr val="bg1"/>
              </a:solidFill>
            </a:endParaRPr>
          </a:p>
        </p:txBody>
      </p:sp>
      <p:pic>
        <p:nvPicPr>
          <p:cNvPr id="16" name="Graphic 15">
            <a:extLst>
              <a:ext uri="{FF2B5EF4-FFF2-40B4-BE49-F238E27FC236}">
                <a16:creationId xmlns:a16="http://schemas.microsoft.com/office/drawing/2014/main" id="{2399CFA9-477B-4919-A089-561F859034C4}"/>
              </a:ext>
            </a:extLst>
          </p:cNvPr>
          <p:cNvPicPr>
            <a:picLocks noChangeAspect="1"/>
          </p:cNvPicPr>
          <p:nvPr userDrawn="1"/>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10116"/>
          <a:stretch/>
        </p:blipFill>
        <p:spPr>
          <a:xfrm>
            <a:off x="5697135" y="505280"/>
            <a:ext cx="2284815" cy="603566"/>
          </a:xfrm>
          <a:prstGeom prst="rect">
            <a:avLst/>
          </a:prstGeom>
        </p:spPr>
      </p:pic>
    </p:spTree>
    <p:extLst>
      <p:ext uri="{BB962C8B-B14F-4D97-AF65-F5344CB8AC3E}">
        <p14:creationId xmlns:p14="http://schemas.microsoft.com/office/powerpoint/2010/main" val="2104363149"/>
      </p:ext>
    </p:extLst>
  </p:cSld>
  <p:clrMapOvr>
    <a:masterClrMapping/>
  </p:clrMapOvr>
</p:sldLayout>
</file>

<file path=ppt/slideLayouts/slideLayout20.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5_Divider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A0E52E-0EF0-D64F-9918-380246E49FAE}"/>
              </a:ext>
            </a:extLst>
          </p:cNvPr>
          <p:cNvSpPr/>
          <p:nvPr userDrawn="1"/>
        </p:nvSpPr>
        <p:spPr>
          <a:xfrm>
            <a:off x="-1" y="3434787"/>
            <a:ext cx="9144000" cy="2999232"/>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20" dirty="0"/>
          </a:p>
        </p:txBody>
      </p:sp>
      <p:sp>
        <p:nvSpPr>
          <p:cNvPr id="8" name="Title Placeholder 1">
            <a:extLst>
              <a:ext uri="{FF2B5EF4-FFF2-40B4-BE49-F238E27FC236}">
                <a16:creationId xmlns:a16="http://schemas.microsoft.com/office/drawing/2014/main" id="{83FBD8B1-C0CA-1244-8B66-2C23109625AB}"/>
              </a:ext>
            </a:extLst>
          </p:cNvPr>
          <p:cNvSpPr>
            <a:spLocks noGrp="1"/>
          </p:cNvSpPr>
          <p:nvPr>
            <p:ph type="title" hasCustomPrompt="1"/>
          </p:nvPr>
        </p:nvSpPr>
        <p:spPr>
          <a:xfrm>
            <a:off x="2259631" y="3939065"/>
            <a:ext cx="4589580" cy="1217951"/>
          </a:xfrm>
          <a:prstGeom prst="rect">
            <a:avLst/>
          </a:prstGeom>
        </p:spPr>
        <p:txBody>
          <a:bodyPr vert="horz" lIns="91440" tIns="45720" rIns="91440" bIns="45720" rtlCol="0" anchor="ctr">
            <a:noAutofit/>
          </a:bodyPr>
          <a:lstStyle>
            <a:lvl1pPr algn="ctr">
              <a:defRPr b="0" i="0">
                <a:solidFill>
                  <a:schemeClr val="bg1"/>
                </a:solidFill>
                <a:latin typeface="Calibri Light" panose="020F0302020204030204" pitchFamily="34" charset="0"/>
                <a:cs typeface="Calibri Light" panose="020F0302020204030204" pitchFamily="34" charset="0"/>
              </a:defRPr>
            </a:lvl1pPr>
          </a:lstStyle>
          <a:p>
            <a:r>
              <a:rPr lang="en-US" dirty="0"/>
              <a:t>Divider Slide </a:t>
            </a:r>
          </a:p>
        </p:txBody>
      </p:sp>
      <p:sp>
        <p:nvSpPr>
          <p:cNvPr id="10" name="Text Placeholder 5">
            <a:extLst>
              <a:ext uri="{FF2B5EF4-FFF2-40B4-BE49-F238E27FC236}">
                <a16:creationId xmlns:a16="http://schemas.microsoft.com/office/drawing/2014/main" id="{2075EF93-5A1C-BF4B-819D-D4C48D2443CA}"/>
              </a:ext>
            </a:extLst>
          </p:cNvPr>
          <p:cNvSpPr>
            <a:spLocks noGrp="1"/>
          </p:cNvSpPr>
          <p:nvPr>
            <p:ph type="body" sz="quarter" idx="11" hasCustomPrompt="1"/>
          </p:nvPr>
        </p:nvSpPr>
        <p:spPr>
          <a:xfrm>
            <a:off x="2259631" y="5157370"/>
            <a:ext cx="4589580" cy="302545"/>
          </a:xfrm>
          <a:prstGeom prst="rect">
            <a:avLst/>
          </a:prstGeom>
        </p:spPr>
        <p:txBody>
          <a:bodyPr>
            <a:noAutofit/>
          </a:bodyPr>
          <a:lstStyle>
            <a:lvl1pPr algn="ctr">
              <a:defRPr sz="2133" b="0" i="0">
                <a:solidFill>
                  <a:schemeClr val="bg1"/>
                </a:solidFill>
                <a:latin typeface="Calibri" panose="020F0502020204030204" pitchFamily="34" charset="0"/>
                <a:cs typeface="Calibri" panose="020F0502020204030204" pitchFamily="34" charset="0"/>
              </a:defRPr>
            </a:lvl1pPr>
          </a:lstStyle>
          <a:p>
            <a:pPr lvl="0"/>
            <a:r>
              <a:rPr lang="en-US" dirty="0"/>
              <a:t>Subhead</a:t>
            </a:r>
          </a:p>
        </p:txBody>
      </p:sp>
      <p:sp>
        <p:nvSpPr>
          <p:cNvPr id="4" name="Picture Placeholder 3">
            <a:extLst>
              <a:ext uri="{FF2B5EF4-FFF2-40B4-BE49-F238E27FC236}">
                <a16:creationId xmlns:a16="http://schemas.microsoft.com/office/drawing/2014/main" id="{EE5A1CF1-95E4-2B4A-9336-89FA7449F1AB}"/>
              </a:ext>
            </a:extLst>
          </p:cNvPr>
          <p:cNvSpPr>
            <a:spLocks noGrp="1"/>
          </p:cNvSpPr>
          <p:nvPr>
            <p:ph type="pic" sz="quarter" idx="12"/>
          </p:nvPr>
        </p:nvSpPr>
        <p:spPr>
          <a:xfrm>
            <a:off x="0" y="0"/>
            <a:ext cx="9144000" cy="3398309"/>
          </a:xfrm>
          <a:prstGeom prst="rect">
            <a:avLst/>
          </a:prstGeom>
        </p:spPr>
        <p:txBody>
          <a:bodyPr/>
          <a:lstStyle/>
          <a:p>
            <a:r>
              <a:rPr lang="en-US" dirty="0"/>
              <a:t>Click icon to add picture</a:t>
            </a:r>
          </a:p>
        </p:txBody>
      </p:sp>
      <p:sp>
        <p:nvSpPr>
          <p:cNvPr id="7" name="Slide Number Placeholder 6">
            <a:extLst>
              <a:ext uri="{FF2B5EF4-FFF2-40B4-BE49-F238E27FC236}">
                <a16:creationId xmlns:a16="http://schemas.microsoft.com/office/drawing/2014/main" id="{AAF777B8-1D50-804B-959C-A70BEE5BFEEC}"/>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extLst>
      <p:ext uri="{BB962C8B-B14F-4D97-AF65-F5344CB8AC3E}">
        <p14:creationId xmlns:p14="http://schemas.microsoft.com/office/powerpoint/2010/main" val="3069593709"/>
      </p:ext>
    </p:extLst>
  </p:cSld>
  <p:clrMapOvr>
    <a:masterClrMapping/>
  </p:clrMapOvr>
</p:sldLayout>
</file>

<file path=ppt/slideLayouts/slideLayout21.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85098-3D7E-9143-AE79-E94B18BF09A4}"/>
              </a:ext>
            </a:extLst>
          </p:cNvPr>
          <p:cNvSpPr>
            <a:spLocks noGrp="1"/>
          </p:cNvSpPr>
          <p:nvPr>
            <p:ph type="title"/>
          </p:nvPr>
        </p:nvSpPr>
        <p:spPr>
          <a:xfrm>
            <a:off x="537889" y="389661"/>
            <a:ext cx="7977655" cy="668915"/>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50F38358-EBC3-E64D-A4CF-5011B12B5A6A}"/>
              </a:ext>
            </a:extLst>
          </p:cNvPr>
          <p:cNvSpPr>
            <a:spLocks noGrp="1"/>
          </p:cNvSpPr>
          <p:nvPr>
            <p:ph idx="1"/>
          </p:nvPr>
        </p:nvSpPr>
        <p:spPr>
          <a:xfrm>
            <a:off x="537889" y="1514997"/>
            <a:ext cx="8068235" cy="4765882"/>
          </a:xfrm>
        </p:spPr>
        <p:txBody>
          <a:bodyPr/>
          <a:lstStyle>
            <a:lvl2pPr>
              <a:defRPr>
                <a:latin typeface="+mn-lt"/>
              </a:defRPr>
            </a:lvl2pPr>
            <a:lvl3pPr marL="429717" indent="-187258">
              <a:tabLst/>
              <a:defRPr>
                <a:solidFill>
                  <a:srgbClr val="000000"/>
                </a:solidFill>
                <a:latin typeface="+mn-lt"/>
              </a:defRPr>
            </a:lvl3pPr>
            <a:lvl4pPr marL="703566" indent="-117984">
              <a:tabLst/>
              <a:defRPr>
                <a:latin typeface="+mn-lt"/>
              </a:defRPr>
            </a:lvl4pPr>
            <a:lvl5pPr marL="859433" indent="0">
              <a:tabLst/>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5">
            <a:extLst>
              <a:ext uri="{FF2B5EF4-FFF2-40B4-BE49-F238E27FC236}">
                <a16:creationId xmlns:a16="http://schemas.microsoft.com/office/drawing/2014/main" id="{25F19AE3-9518-134C-AAB5-4B9DA3705013}"/>
              </a:ext>
            </a:extLst>
          </p:cNvPr>
          <p:cNvSpPr>
            <a:spLocks noGrp="1"/>
          </p:cNvSpPr>
          <p:nvPr>
            <p:ph type="body" sz="quarter" idx="11" hasCustomPrompt="1"/>
          </p:nvPr>
        </p:nvSpPr>
        <p:spPr>
          <a:xfrm>
            <a:off x="537889" y="960770"/>
            <a:ext cx="8068235" cy="336327"/>
          </a:xfrm>
          <a:prstGeom prst="rect">
            <a:avLst/>
          </a:prstGeom>
        </p:spPr>
        <p:txBody>
          <a:bodyPr>
            <a:noAutofit/>
          </a:bodyPr>
          <a:lstStyle>
            <a:lvl1pPr algn="l">
              <a:defRPr sz="2187"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
        <p:nvSpPr>
          <p:cNvPr id="7" name="Slide Number Placeholder 6">
            <a:extLst>
              <a:ext uri="{FF2B5EF4-FFF2-40B4-BE49-F238E27FC236}">
                <a16:creationId xmlns:a16="http://schemas.microsoft.com/office/drawing/2014/main" id="{0BEEC44D-AEB1-C34B-B531-5C9C254E1EE5}"/>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extLst>
      <p:ext uri="{BB962C8B-B14F-4D97-AF65-F5344CB8AC3E}">
        <p14:creationId xmlns:p14="http://schemas.microsoft.com/office/powerpoint/2010/main" val="3273668677"/>
      </p:ext>
    </p:extLst>
  </p:cSld>
  <p:clrMapOvr>
    <a:masterClrMapping/>
  </p:clrMapOvr>
</p:sldLayout>
</file>

<file path=ppt/slideLayouts/slideLayout22.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userDrawn="1">
  <p:cSld name="1_Title and Large Paragraph">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7889" y="1558637"/>
            <a:ext cx="8068235" cy="4754826"/>
          </a:xfrm>
          <a:prstGeom prst="rect">
            <a:avLst/>
          </a:prstGeom>
        </p:spPr>
        <p:txBody>
          <a:bodyPr>
            <a:noAutofit/>
          </a:bodyPr>
          <a:lstStyle>
            <a:lvl1pPr>
              <a:lnSpc>
                <a:spcPct val="100000"/>
              </a:lnSpc>
              <a:defRPr sz="2181">
                <a:solidFill>
                  <a:srgbClr val="000000"/>
                </a:solidFill>
                <a:latin typeface="Calibri" panose="020F0502020204030204" pitchFamily="34" charset="0"/>
                <a:cs typeface="Calibri" panose="020F0502020204030204" pitchFamily="34" charset="0"/>
              </a:defRPr>
            </a:lvl1pPr>
            <a:lvl2pPr>
              <a:lnSpc>
                <a:spcPct val="100000"/>
              </a:lnSpc>
              <a:defRPr b="0" i="0">
                <a:solidFill>
                  <a:schemeClr val="tx1">
                    <a:lumMod val="50000"/>
                  </a:schemeClr>
                </a:solidFill>
                <a:latin typeface="Calibri" panose="020F0502020204030204" pitchFamily="34" charset="0"/>
                <a:cs typeface="Calibri" panose="020F0502020204030204" pitchFamily="34" charset="0"/>
              </a:defRPr>
            </a:lvl2pPr>
            <a:lvl3pPr>
              <a:lnSpc>
                <a:spcPct val="100000"/>
              </a:lnSpc>
              <a:defRPr sz="1636" b="0" i="0">
                <a:solidFill>
                  <a:schemeClr val="tx1">
                    <a:lumMod val="50000"/>
                  </a:schemeClr>
                </a:solidFill>
                <a:latin typeface="Calibri" panose="020F0502020204030204" pitchFamily="34" charset="0"/>
                <a:cs typeface="Calibri" panose="020F0502020204030204" pitchFamily="34" charset="0"/>
              </a:defRPr>
            </a:lvl3pPr>
            <a:lvl4pPr>
              <a:lnSpc>
                <a:spcPct val="100000"/>
              </a:lnSpc>
              <a:defRPr sz="1636" b="0" i="0">
                <a:solidFill>
                  <a:schemeClr val="tx1">
                    <a:lumMod val="50000"/>
                  </a:schemeClr>
                </a:solidFill>
                <a:latin typeface="Calibri" panose="020F0502020204030204" pitchFamily="34" charset="0"/>
                <a:cs typeface="Calibri" panose="020F0502020204030204" pitchFamily="34" charset="0"/>
              </a:defRPr>
            </a:lvl4pPr>
            <a:lvl5pPr>
              <a:lnSpc>
                <a:spcPct val="100000"/>
              </a:lnSpc>
              <a:defRPr sz="1636" b="0" i="0">
                <a:solidFill>
                  <a:schemeClr val="tx1">
                    <a:lumMod val="50000"/>
                  </a:schemeClr>
                </a:solidFill>
                <a:latin typeface="Calibri" panose="020F0502020204030204" pitchFamily="34" charset="0"/>
                <a:cs typeface="Calibri" panose="020F0502020204030204" pitchFamily="34" charset="0"/>
              </a:defRPr>
            </a:lvl5pPr>
          </a:lstStyle>
          <a:p>
            <a:pPr lvl="0"/>
            <a:r>
              <a:rPr lang="en-US"/>
              <a:t>Click to edit Master text styles</a:t>
            </a:r>
          </a:p>
        </p:txBody>
      </p:sp>
      <p:sp>
        <p:nvSpPr>
          <p:cNvPr id="10" name="Title Placeholder 1">
            <a:extLst>
              <a:ext uri="{FF2B5EF4-FFF2-40B4-BE49-F238E27FC236}">
                <a16:creationId xmlns:a16="http://schemas.microsoft.com/office/drawing/2014/main" id="{AEF134B3-49FB-714F-8142-F0A628116C8C}"/>
              </a:ext>
            </a:extLst>
          </p:cNvPr>
          <p:cNvSpPr>
            <a:spLocks noGrp="1"/>
          </p:cNvSpPr>
          <p:nvPr>
            <p:ph type="title"/>
          </p:nvPr>
        </p:nvSpPr>
        <p:spPr>
          <a:xfrm>
            <a:off x="537889" y="394753"/>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1" name="Text Placeholder 5">
            <a:extLst>
              <a:ext uri="{FF2B5EF4-FFF2-40B4-BE49-F238E27FC236}">
                <a16:creationId xmlns:a16="http://schemas.microsoft.com/office/drawing/2014/main" id="{999438A5-EBC4-FE4C-B9BD-20A39E25E0C9}"/>
              </a:ext>
            </a:extLst>
          </p:cNvPr>
          <p:cNvSpPr>
            <a:spLocks noGrp="1"/>
          </p:cNvSpPr>
          <p:nvPr>
            <p:ph type="body" sz="quarter" idx="11" hasCustomPrompt="1"/>
          </p:nvPr>
        </p:nvSpPr>
        <p:spPr>
          <a:xfrm>
            <a:off x="537889" y="967087"/>
            <a:ext cx="8068235" cy="336327"/>
          </a:xfrm>
          <a:prstGeom prst="rect">
            <a:avLst/>
          </a:prstGeom>
        </p:spPr>
        <p:txBody>
          <a:bodyPr>
            <a:noAutofit/>
          </a:bodyPr>
          <a:lstStyle>
            <a:lvl1pPr algn="l">
              <a:defRPr sz="2187"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cxnSp>
        <p:nvCxnSpPr>
          <p:cNvPr id="15" name="Straight Connector 14">
            <a:extLst>
              <a:ext uri="{FF2B5EF4-FFF2-40B4-BE49-F238E27FC236}">
                <a16:creationId xmlns:a16="http://schemas.microsoft.com/office/drawing/2014/main" id="{6DBA93C3-8DA4-8A4C-8C53-05C6E8383B24}"/>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B7DC1217-742F-A840-BC26-070E35415575}"/>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extLst>
      <p:ext uri="{BB962C8B-B14F-4D97-AF65-F5344CB8AC3E}">
        <p14:creationId xmlns:p14="http://schemas.microsoft.com/office/powerpoint/2010/main" val="3991734739"/>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4221" userDrawn="1">
          <p15:clr>
            <a:srgbClr val="FBAE40"/>
          </p15:clr>
        </p15:guide>
      </p15:sldGuideLst>
    </p:ext>
  </p:extLst>
</p:sldLayout>
</file>

<file path=ppt/slideLayouts/slideLayout23.xml><?xml version="1.0" encoding="utf-8"?>
<p:sldLayout xmlns:a16="http://schemas.microsoft.com/office/drawing/2014/main" xmlns:p15="http://schemas.microsoft.com/office/powerpoint/2012/main" xmlns:a="http://schemas.openxmlformats.org/drawingml/2006/main" xmlns:r="http://schemas.openxmlformats.org/officeDocument/2006/relationships" xmlns:p="http://schemas.openxmlformats.org/presentationml/2006/main" preserve="1" userDrawn="1">
  <p:cSld name="1_Title Subtitle Only">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5625E630-1EC2-B447-9B35-5B1CABE1E5D7}"/>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itle Placeholder 1">
            <a:extLst>
              <a:ext uri="{FF2B5EF4-FFF2-40B4-BE49-F238E27FC236}">
                <a16:creationId xmlns:a16="http://schemas.microsoft.com/office/drawing/2014/main" id="{D51A1F23-C68E-2F4E-9FFA-C5D0A8DACF29}"/>
              </a:ext>
            </a:extLst>
          </p:cNvPr>
          <p:cNvSpPr>
            <a:spLocks noGrp="1"/>
          </p:cNvSpPr>
          <p:nvPr>
            <p:ph type="title"/>
          </p:nvPr>
        </p:nvSpPr>
        <p:spPr>
          <a:xfrm>
            <a:off x="537889" y="394753"/>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6" name="Text Placeholder 5">
            <a:extLst>
              <a:ext uri="{FF2B5EF4-FFF2-40B4-BE49-F238E27FC236}">
                <a16:creationId xmlns:a16="http://schemas.microsoft.com/office/drawing/2014/main" id="{E225F53A-C073-304B-A10A-80C2E204E067}"/>
              </a:ext>
            </a:extLst>
          </p:cNvPr>
          <p:cNvSpPr>
            <a:spLocks noGrp="1"/>
          </p:cNvSpPr>
          <p:nvPr>
            <p:ph type="body" sz="quarter" idx="11" hasCustomPrompt="1"/>
          </p:nvPr>
        </p:nvSpPr>
        <p:spPr>
          <a:xfrm>
            <a:off x="537889" y="960770"/>
            <a:ext cx="8068235" cy="336327"/>
          </a:xfrm>
          <a:prstGeom prst="rect">
            <a:avLst/>
          </a:prstGeom>
        </p:spPr>
        <p:txBody>
          <a:bodyPr>
            <a:noAutofit/>
          </a:bodyPr>
          <a:lstStyle>
            <a:lvl1pPr algn="l">
              <a:defRPr sz="2187"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
        <p:nvSpPr>
          <p:cNvPr id="6" name="Slide Number Placeholder 6">
            <a:extLst>
              <a:ext uri="{FF2B5EF4-FFF2-40B4-BE49-F238E27FC236}">
                <a16:creationId xmlns:a16="http://schemas.microsoft.com/office/drawing/2014/main" id="{B998633C-AE49-734D-A59E-64CDDDFBD1D2}"/>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cSld>
  <p:clrMapOvr>
    <a:masterClrMapping/>
  </p:clrMapOvr>
  <p:extLst>
    <p:ext uri="{DCECCB84-F9BA-43D5-87BE-67443E8EF086}">
      <p15:sldGuideLst xmlns:p15="http://schemas.microsoft.com/office/powerpoint/2012/main">
        <p15:guide id="1" pos="2880" userDrawn="1">
          <p15:clr>
            <a:srgbClr val="FBAE40"/>
          </p15:clr>
        </p15:guide>
        <p15:guide id="2" orient="horz" pos="4221" userDrawn="1">
          <p15:clr>
            <a:srgbClr val="FBAE40"/>
          </p15:clr>
        </p15:guide>
      </p15:sldGuideLst>
    </p:ext>
  </p:extLst>
</p:sldLayout>
</file>

<file path=ppt/slideLayouts/slideLayout24.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userDrawn="1">
  <p:cSld name="1_2 Columns">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9AB30F63-60A5-BF48-BE24-8D1F5C95B715}"/>
              </a:ext>
            </a:extLst>
          </p:cNvPr>
          <p:cNvSpPr>
            <a:spLocks noGrp="1"/>
          </p:cNvSpPr>
          <p:nvPr>
            <p:ph type="title"/>
          </p:nvPr>
        </p:nvSpPr>
        <p:spPr>
          <a:xfrm>
            <a:off x="537889" y="394753"/>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B5FB82AE-370B-6B47-BFF3-5A983201F386}"/>
              </a:ext>
            </a:extLst>
          </p:cNvPr>
          <p:cNvSpPr>
            <a:spLocks noGrp="1"/>
          </p:cNvSpPr>
          <p:nvPr>
            <p:ph type="body" sz="quarter" idx="10"/>
          </p:nvPr>
        </p:nvSpPr>
        <p:spPr>
          <a:xfrm>
            <a:off x="537887" y="1558637"/>
            <a:ext cx="3891737" cy="4754827"/>
          </a:xfrm>
          <a:prstGeom prst="rect">
            <a:avLst/>
          </a:prstGeom>
        </p:spPr>
        <p:txBody>
          <a:bodyPr/>
          <a:lstStyle>
            <a:lvl1pPr>
              <a:lnSpc>
                <a:spcPct val="100000"/>
              </a:lnSpc>
              <a:defRPr>
                <a:solidFill>
                  <a:srgbClr val="007FA4"/>
                </a:solidFill>
                <a:latin typeface="Calibri" panose="020F0502020204030204" pitchFamily="34" charset="0"/>
                <a:cs typeface="Calibri" panose="020F0502020204030204" pitchFamily="34" charset="0"/>
              </a:defRPr>
            </a:lvl1pPr>
            <a:lvl2pPr>
              <a:lnSpc>
                <a:spcPct val="100000"/>
              </a:lnSpc>
              <a:defRPr sz="1867" b="0" i="0">
                <a:solidFill>
                  <a:srgbClr val="000000"/>
                </a:solidFill>
                <a:latin typeface="Calibri" panose="020F0502020204030204" pitchFamily="34" charset="0"/>
                <a:cs typeface="Calibri" panose="020F0502020204030204" pitchFamily="34" charset="0"/>
              </a:defRPr>
            </a:lvl2pPr>
            <a:lvl3pPr>
              <a:lnSpc>
                <a:spcPct val="100000"/>
              </a:lnSpc>
              <a:defRPr sz="1867" b="0" i="0">
                <a:solidFill>
                  <a:srgbClr val="000000"/>
                </a:solidFill>
                <a:latin typeface="Calibri" panose="020F0502020204030204" pitchFamily="34" charset="0"/>
                <a:cs typeface="Calibri" panose="020F0502020204030204" pitchFamily="34" charset="0"/>
              </a:defRPr>
            </a:lvl3pPr>
            <a:lvl4pPr>
              <a:lnSpc>
                <a:spcPct val="100000"/>
              </a:lnSpc>
              <a:defRPr sz="1867" b="0" i="0">
                <a:solidFill>
                  <a:srgbClr val="000000"/>
                </a:solidFill>
                <a:latin typeface="Calibri" panose="020F0502020204030204" pitchFamily="34" charset="0"/>
                <a:cs typeface="Calibri" panose="020F0502020204030204" pitchFamily="34" charset="0"/>
              </a:defRPr>
            </a:lvl4pPr>
            <a:lvl5pPr>
              <a:lnSpc>
                <a:spcPct val="100000"/>
              </a:lnSpc>
              <a:defRPr sz="1867" b="0" i="0">
                <a:solidFill>
                  <a:srgbClr val="000000"/>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a:extLst>
              <a:ext uri="{FF2B5EF4-FFF2-40B4-BE49-F238E27FC236}">
                <a16:creationId xmlns:a16="http://schemas.microsoft.com/office/drawing/2014/main" id="{07189231-9061-0B40-A6BE-43B9239521C3}"/>
              </a:ext>
            </a:extLst>
          </p:cNvPr>
          <p:cNvSpPr>
            <a:spLocks noGrp="1"/>
          </p:cNvSpPr>
          <p:nvPr>
            <p:ph type="body" sz="quarter" idx="12"/>
          </p:nvPr>
        </p:nvSpPr>
        <p:spPr>
          <a:xfrm>
            <a:off x="4693293" y="1558637"/>
            <a:ext cx="3891737" cy="4754827"/>
          </a:xfrm>
          <a:prstGeom prst="rect">
            <a:avLst/>
          </a:prstGeom>
        </p:spPr>
        <p:txBody>
          <a:bodyPr/>
          <a:lstStyle>
            <a:lvl1pPr>
              <a:lnSpc>
                <a:spcPct val="100000"/>
              </a:lnSpc>
              <a:defRPr>
                <a:solidFill>
                  <a:srgbClr val="007FA4"/>
                </a:solidFill>
                <a:latin typeface="Calibri" panose="020F0502020204030204" pitchFamily="34" charset="0"/>
                <a:cs typeface="Calibri" panose="020F0502020204030204" pitchFamily="34" charset="0"/>
              </a:defRPr>
            </a:lvl1pPr>
            <a:lvl2pPr>
              <a:lnSpc>
                <a:spcPct val="100000"/>
              </a:lnSpc>
              <a:defRPr sz="1867" b="0" i="0">
                <a:solidFill>
                  <a:srgbClr val="000000"/>
                </a:solidFill>
                <a:latin typeface="Calibri" panose="020F0502020204030204" pitchFamily="34" charset="0"/>
                <a:cs typeface="Calibri" panose="020F0502020204030204" pitchFamily="34" charset="0"/>
              </a:defRPr>
            </a:lvl2pPr>
            <a:lvl3pPr>
              <a:lnSpc>
                <a:spcPct val="100000"/>
              </a:lnSpc>
              <a:defRPr sz="1867" b="0" i="0">
                <a:solidFill>
                  <a:srgbClr val="000000"/>
                </a:solidFill>
                <a:latin typeface="Calibri" panose="020F0502020204030204" pitchFamily="34" charset="0"/>
                <a:cs typeface="Calibri" panose="020F0502020204030204" pitchFamily="34" charset="0"/>
              </a:defRPr>
            </a:lvl3pPr>
            <a:lvl4pPr>
              <a:lnSpc>
                <a:spcPct val="100000"/>
              </a:lnSpc>
              <a:defRPr sz="1867" b="0" i="0">
                <a:solidFill>
                  <a:srgbClr val="000000"/>
                </a:solidFill>
                <a:latin typeface="Calibri" panose="020F0502020204030204" pitchFamily="34" charset="0"/>
                <a:cs typeface="Calibri" panose="020F0502020204030204" pitchFamily="34" charset="0"/>
              </a:defRPr>
            </a:lvl4pPr>
            <a:lvl5pPr>
              <a:lnSpc>
                <a:spcPct val="100000"/>
              </a:lnSpc>
              <a:defRPr sz="1867" b="0" i="0">
                <a:solidFill>
                  <a:srgbClr val="000000"/>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1DF63B59-57E7-7B47-B179-731498E3BA80}"/>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 Placeholder 5">
            <a:extLst>
              <a:ext uri="{FF2B5EF4-FFF2-40B4-BE49-F238E27FC236}">
                <a16:creationId xmlns:a16="http://schemas.microsoft.com/office/drawing/2014/main" id="{2E64F09E-E17D-0640-8D4E-61A98EA99E87}"/>
              </a:ext>
            </a:extLst>
          </p:cNvPr>
          <p:cNvSpPr>
            <a:spLocks noGrp="1"/>
          </p:cNvSpPr>
          <p:nvPr>
            <p:ph type="body" sz="quarter" idx="11" hasCustomPrompt="1"/>
          </p:nvPr>
        </p:nvSpPr>
        <p:spPr>
          <a:xfrm>
            <a:off x="537889" y="960770"/>
            <a:ext cx="8068235" cy="336327"/>
          </a:xfrm>
          <a:prstGeom prst="rect">
            <a:avLst/>
          </a:prstGeom>
        </p:spPr>
        <p:txBody>
          <a:bodyPr>
            <a:noAutofit/>
          </a:bodyPr>
          <a:lstStyle>
            <a:lvl1pPr algn="l">
              <a:defRPr sz="2187"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
        <p:nvSpPr>
          <p:cNvPr id="9" name="Slide Number Placeholder 6">
            <a:extLst>
              <a:ext uri="{FF2B5EF4-FFF2-40B4-BE49-F238E27FC236}">
                <a16:creationId xmlns:a16="http://schemas.microsoft.com/office/drawing/2014/main" id="{135F2142-0C9F-F145-8ABC-CA20AC47AC64}"/>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extLst>
      <p:ext uri="{BB962C8B-B14F-4D97-AF65-F5344CB8AC3E}">
        <p14:creationId xmlns:p14="http://schemas.microsoft.com/office/powerpoint/2010/main" val="370707149"/>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4221" userDrawn="1">
          <p15:clr>
            <a:srgbClr val="FBAE40"/>
          </p15:clr>
        </p15:guide>
      </p15:sldGuideLst>
    </p:ext>
  </p:extLst>
</p:sldLayout>
</file>

<file path=ppt/slideLayouts/slideLayout25.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1_Content with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5A1CF1-95E4-2B4A-9336-89FA7449F1AB}"/>
              </a:ext>
            </a:extLst>
          </p:cNvPr>
          <p:cNvSpPr>
            <a:spLocks noGrp="1"/>
          </p:cNvSpPr>
          <p:nvPr>
            <p:ph type="pic" sz="quarter" idx="12"/>
          </p:nvPr>
        </p:nvSpPr>
        <p:spPr>
          <a:xfrm>
            <a:off x="5399923" y="-1"/>
            <a:ext cx="3744083" cy="6437376"/>
          </a:xfrm>
          <a:prstGeom prst="rect">
            <a:avLst/>
          </a:prstGeom>
        </p:spPr>
        <p:txBody>
          <a:bodyPr/>
          <a:lstStyle/>
          <a:p>
            <a:r>
              <a:rPr lang="en-US" dirty="0"/>
              <a:t>Click icon to add picture</a:t>
            </a:r>
          </a:p>
        </p:txBody>
      </p:sp>
      <p:sp>
        <p:nvSpPr>
          <p:cNvPr id="5" name="Text Placeholder 4">
            <a:extLst>
              <a:ext uri="{FF2B5EF4-FFF2-40B4-BE49-F238E27FC236}">
                <a16:creationId xmlns:a16="http://schemas.microsoft.com/office/drawing/2014/main" id="{9A3C337F-37B9-6F43-B4A5-F233A087D6F7}"/>
              </a:ext>
            </a:extLst>
          </p:cNvPr>
          <p:cNvSpPr>
            <a:spLocks noGrp="1"/>
          </p:cNvSpPr>
          <p:nvPr>
            <p:ph type="body" sz="quarter" idx="13"/>
          </p:nvPr>
        </p:nvSpPr>
        <p:spPr>
          <a:xfrm>
            <a:off x="537883" y="1508765"/>
            <a:ext cx="4671192" cy="4821095"/>
          </a:xfrm>
        </p:spPr>
        <p:txBody>
          <a:bodyPr/>
          <a:lstStyle>
            <a:lvl1pPr algn="l">
              <a:defRPr>
                <a:solidFill>
                  <a:schemeClr val="tx2"/>
                </a:solidFill>
              </a:defRPr>
            </a:lvl1pPr>
            <a:lvl2pPr algn="l">
              <a:defRPr>
                <a:solidFill>
                  <a:srgbClr val="000000"/>
                </a:solidFill>
              </a:defRPr>
            </a:lvl2pPr>
            <a:lvl3pPr algn="l">
              <a:defRPr>
                <a:solidFill>
                  <a:srgbClr val="000000"/>
                </a:solidFill>
              </a:defRPr>
            </a:lvl3pPr>
            <a:lvl4pPr algn="l">
              <a:defRPr>
                <a:solidFill>
                  <a:srgbClr val="000000"/>
                </a:solidFill>
              </a:defRPr>
            </a:lvl4pPr>
            <a:lvl5pPr algn="l">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Straight Connector 11">
            <a:extLst>
              <a:ext uri="{FF2B5EF4-FFF2-40B4-BE49-F238E27FC236}">
                <a16:creationId xmlns:a16="http://schemas.microsoft.com/office/drawing/2014/main" id="{60C22152-A370-584C-BEEB-C1D70ACC46B0}"/>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itle Placeholder 1">
            <a:extLst>
              <a:ext uri="{FF2B5EF4-FFF2-40B4-BE49-F238E27FC236}">
                <a16:creationId xmlns:a16="http://schemas.microsoft.com/office/drawing/2014/main" id="{960B9CDC-3390-704A-9C89-B1FEFB032C00}"/>
              </a:ext>
            </a:extLst>
          </p:cNvPr>
          <p:cNvSpPr>
            <a:spLocks noGrp="1"/>
          </p:cNvSpPr>
          <p:nvPr>
            <p:ph type="title"/>
          </p:nvPr>
        </p:nvSpPr>
        <p:spPr>
          <a:xfrm>
            <a:off x="537882" y="394753"/>
            <a:ext cx="4671200" cy="618363"/>
          </a:xfrm>
          <a:prstGeom prst="rect">
            <a:avLst/>
          </a:prstGeom>
        </p:spPr>
        <p:txBody>
          <a:bodyPr vert="horz" lIns="91440" tIns="45720" rIns="91440" bIns="45720" rtlCol="0" anchor="t">
            <a:noAutofit/>
          </a:bodyPr>
          <a:lstStyle>
            <a:lvl1pPr marL="0" marR="0" indent="0" algn="l" defTabSz="914440" rtl="0" eaLnBrk="1" fontAlgn="auto" latinLnBrk="0" hangingPunct="1">
              <a:lnSpc>
                <a:spcPct val="100000"/>
              </a:lnSpc>
              <a:spcBef>
                <a:spcPct val="0"/>
              </a:spcBef>
              <a:spcAft>
                <a:spcPts val="0"/>
              </a:spcAft>
              <a:buClrTx/>
              <a:buSzTx/>
              <a:buFontTx/>
              <a:buNone/>
              <a:tabLst/>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9" name="Text Placeholder 5">
            <a:extLst>
              <a:ext uri="{FF2B5EF4-FFF2-40B4-BE49-F238E27FC236}">
                <a16:creationId xmlns:a16="http://schemas.microsoft.com/office/drawing/2014/main" id="{7FBEEC9B-C039-3B43-A179-7309060B84AA}"/>
              </a:ext>
            </a:extLst>
          </p:cNvPr>
          <p:cNvSpPr>
            <a:spLocks noGrp="1"/>
          </p:cNvSpPr>
          <p:nvPr>
            <p:ph type="body" sz="quarter" idx="11" hasCustomPrompt="1"/>
          </p:nvPr>
        </p:nvSpPr>
        <p:spPr>
          <a:xfrm>
            <a:off x="537889" y="960770"/>
            <a:ext cx="4671193" cy="336327"/>
          </a:xfrm>
          <a:prstGeom prst="rect">
            <a:avLst/>
          </a:prstGeom>
        </p:spPr>
        <p:txBody>
          <a:bodyPr>
            <a:noAutofit/>
          </a:bodyPr>
          <a:lstStyle>
            <a:lvl1pPr algn="l">
              <a:defRPr sz="2187"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
        <p:nvSpPr>
          <p:cNvPr id="8" name="Slide Number Placeholder 6">
            <a:extLst>
              <a:ext uri="{FF2B5EF4-FFF2-40B4-BE49-F238E27FC236}">
                <a16:creationId xmlns:a16="http://schemas.microsoft.com/office/drawing/2014/main" id="{26CC2A22-3C61-4B43-BB7F-45C0D2CE456A}"/>
              </a:ext>
            </a:extLst>
          </p:cNvPr>
          <p:cNvSpPr>
            <a:spLocks noGrp="1"/>
          </p:cNvSpPr>
          <p:nvPr>
            <p:ph type="sldNum" sz="quarter" idx="4"/>
          </p:nvPr>
        </p:nvSpPr>
        <p:spPr>
          <a:xfrm>
            <a:off x="133350" y="6462377"/>
            <a:ext cx="420627" cy="305120"/>
          </a:xfrm>
          <a:prstGeom prst="rect">
            <a:avLst/>
          </a:prstGeom>
        </p:spPr>
        <p:txBody>
          <a:bodyPr/>
          <a:lstStyle>
            <a:lvl1pPr>
              <a:defRPr sz="1200">
                <a:solidFill>
                  <a:schemeClr val="bg1"/>
                </a:solidFill>
              </a:defRPr>
            </a:lvl1pPr>
          </a:lstStyle>
          <a:p>
            <a:fld id="{02107C79-57E7-7A4F-B90B-827460127FF3}" type="slidenum">
              <a:rPr lang="en-US" smtClean="0"/>
              <a:pPr/>
              <a:t>‹#›</a:t>
            </a:fld>
            <a:endParaRPr lang="en-US" dirty="0"/>
          </a:p>
        </p:txBody>
      </p:sp>
    </p:spTree>
    <p:extLst>
      <p:ext uri="{BB962C8B-B14F-4D97-AF65-F5344CB8AC3E}">
        <p14:creationId xmlns:p14="http://schemas.microsoft.com/office/powerpoint/2010/main" val="1003518526"/>
      </p:ext>
    </p:extLst>
  </p:cSld>
  <p:clrMapOvr>
    <a:masterClrMapping/>
  </p:clrMapOvr>
</p:sldLayout>
</file>

<file path=ppt/slideLayouts/slideLayout3.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p:cSld name="Cover Heavy Content">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4CE2CDC5-8486-CA4A-957C-E3B337D39756}"/>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 y="-6244"/>
            <a:ext cx="3931694" cy="5766816"/>
          </a:xfrm>
          <a:prstGeom prst="rect">
            <a:avLst/>
          </a:prstGeom>
        </p:spPr>
      </p:pic>
      <p:sp>
        <p:nvSpPr>
          <p:cNvPr id="11" name="Rectangle 10">
            <a:extLst>
              <a:ext uri="{FF2B5EF4-FFF2-40B4-BE49-F238E27FC236}">
                <a16:creationId xmlns:a16="http://schemas.microsoft.com/office/drawing/2014/main" id="{F61C9392-D3B1-AA40-A575-3E3462633BA5}"/>
              </a:ext>
            </a:extLst>
          </p:cNvPr>
          <p:cNvSpPr/>
          <p:nvPr/>
        </p:nvSpPr>
        <p:spPr>
          <a:xfrm>
            <a:off x="3925230" y="1"/>
            <a:ext cx="5218771" cy="57623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12">
            <a:extLst>
              <a:ext uri="{FF2B5EF4-FFF2-40B4-BE49-F238E27FC236}">
                <a16:creationId xmlns:a16="http://schemas.microsoft.com/office/drawing/2014/main" id="{6CA2DC4D-14F3-1C46-98DB-5D4A56857B91}"/>
              </a:ext>
            </a:extLst>
          </p:cNvPr>
          <p:cNvSpPr/>
          <p:nvPr/>
        </p:nvSpPr>
        <p:spPr>
          <a:xfrm>
            <a:off x="4181706" y="1"/>
            <a:ext cx="4962295" cy="5762313"/>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a:extLst>
              <a:ext uri="{FF2B5EF4-FFF2-40B4-BE49-F238E27FC236}">
                <a16:creationId xmlns:a16="http://schemas.microsoft.com/office/drawing/2014/main" id="{165D1312-EA85-3142-BED8-F48AABEF881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pic>
        <p:nvPicPr>
          <p:cNvPr id="15" name="Picture 14">
            <a:extLst>
              <a:ext uri="{FF2B5EF4-FFF2-40B4-BE49-F238E27FC236}">
                <a16:creationId xmlns:a16="http://schemas.microsoft.com/office/drawing/2014/main" id="{D9A01D98-5B51-B74D-B72A-4F7B22C1574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9345"/>
          <a:stretch/>
        </p:blipFill>
        <p:spPr>
          <a:xfrm>
            <a:off x="6550112" y="6013738"/>
            <a:ext cx="1600661" cy="502127"/>
          </a:xfrm>
          <a:prstGeom prst="rect">
            <a:avLst/>
          </a:prstGeom>
        </p:spPr>
      </p:pic>
      <p:sp>
        <p:nvSpPr>
          <p:cNvPr id="16" name="Title 4">
            <a:extLst>
              <a:ext uri="{FF2B5EF4-FFF2-40B4-BE49-F238E27FC236}">
                <a16:creationId xmlns:a16="http://schemas.microsoft.com/office/drawing/2014/main" id="{BD24D274-4055-3B4A-9170-BC0ED41291D9}"/>
              </a:ext>
            </a:extLst>
          </p:cNvPr>
          <p:cNvSpPr>
            <a:spLocks noGrp="1"/>
          </p:cNvSpPr>
          <p:nvPr>
            <p:ph type="title"/>
          </p:nvPr>
        </p:nvSpPr>
        <p:spPr>
          <a:xfrm>
            <a:off x="4406747" y="411689"/>
            <a:ext cx="4588026" cy="2863988"/>
          </a:xfrm>
        </p:spPr>
        <p:txBody>
          <a:bodyPr lIns="0" tIns="0" rIns="0" bIns="0" anchor="ctr" anchorCtr="0"/>
          <a:lstStyle>
            <a:lvl1pPr>
              <a:defRPr sz="2800"/>
            </a:lvl1pPr>
          </a:lstStyle>
          <a:p>
            <a:r>
              <a:rPr lang="en-US"/>
              <a:t>Click to edit Master title style</a:t>
            </a:r>
          </a:p>
        </p:txBody>
      </p:sp>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395769" y="3400414"/>
            <a:ext cx="4582978" cy="2210845"/>
          </a:xfrm>
        </p:spPr>
        <p:txBody>
          <a:bodyPr lIns="0" tIns="0" rIns="0" bIns="0"/>
          <a:lstStyle>
            <a:lvl1pPr marL="0">
              <a:spcBef>
                <a:spcPts val="0"/>
              </a:spcBef>
              <a:defRPr sz="1600" b="1">
                <a:solidFill>
                  <a:srgbClr val="000000"/>
                </a:solidFill>
                <a:latin typeface="+mn-lt"/>
              </a:defRPr>
            </a:lvl1pPr>
            <a:lvl2pPr marL="0" indent="0">
              <a:spcBef>
                <a:spcPts val="0"/>
              </a:spcBef>
              <a:spcAft>
                <a:spcPts val="1200"/>
              </a:spcAft>
              <a:buFontTx/>
              <a:buNone/>
              <a:defRPr sz="1600" b="0">
                <a:latin typeface="+mn-lt"/>
              </a:defRPr>
            </a:lvl2pPr>
            <a:lvl3pPr marL="0" indent="0">
              <a:spcBef>
                <a:spcPts val="0"/>
              </a:spcBef>
              <a:spcAft>
                <a:spcPts val="1200"/>
              </a:spcAft>
              <a:buFontTx/>
              <a:buNone/>
              <a:tabLst/>
              <a:defRPr sz="1600" b="0">
                <a:latin typeface="+mn-lt"/>
              </a:defRPr>
            </a:lvl3pPr>
            <a:lvl4pPr marL="0" indent="0">
              <a:spcBef>
                <a:spcPts val="0"/>
              </a:spcBef>
              <a:spcAft>
                <a:spcPts val="1200"/>
              </a:spcAft>
              <a:buFontTx/>
              <a:buNone/>
              <a:tabLst/>
              <a:defRPr sz="1600" b="0">
                <a:latin typeface="+mn-lt"/>
              </a:defRPr>
            </a:lvl4pPr>
            <a:lvl5pPr marL="0" indent="0">
              <a:spcBef>
                <a:spcPts val="0"/>
              </a:spcBef>
              <a:spcAft>
                <a:spcPts val="1200"/>
              </a:spcAft>
              <a:buFontTx/>
              <a:buNone/>
              <a:tabLst/>
              <a:defRPr sz="16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Date Placeholder 3">
            <a:extLst>
              <a:ext uri="{FF2B5EF4-FFF2-40B4-BE49-F238E27FC236}">
                <a16:creationId xmlns:a16="http://schemas.microsoft.com/office/drawing/2014/main" id="{134AA96B-19E0-BD40-9E2F-E11F4A4172F0}"/>
              </a:ext>
            </a:extLst>
          </p:cNvPr>
          <p:cNvSpPr>
            <a:spLocks noGrp="1"/>
          </p:cNvSpPr>
          <p:nvPr>
            <p:ph type="dt" sz="half" idx="10"/>
          </p:nvPr>
        </p:nvSpPr>
        <p:spPr>
          <a:xfrm>
            <a:off x="160867" y="6070601"/>
            <a:ext cx="4191000" cy="486833"/>
          </a:xfrm>
          <a:prstGeom prst="rect">
            <a:avLst/>
          </a:prstGeom>
        </p:spPr>
        <p:txBody>
          <a:bodyPr/>
          <a:lstStyle>
            <a:lvl1pPr>
              <a:defRPr sz="1200" b="0" i="0" kern="1200">
                <a:solidFill>
                  <a:schemeClr val="bg1"/>
                </a:solidFill>
                <a:latin typeface="Calibri Light" panose="020F0302020204030204" pitchFamily="34" charset="0"/>
                <a:ea typeface="Helvetica" charset="0"/>
                <a:cs typeface="Calibri Light" panose="020F0302020204030204" pitchFamily="34" charset="0"/>
              </a:defRPr>
            </a:lvl1pPr>
          </a:lstStyle>
          <a:p>
            <a:fld id="{6B905A99-898F-7743-919F-7E0C03880880}" type="datetime4">
              <a:rPr lang="en-US" smtClean="0"/>
              <a:t>April 25, 2022</a:t>
            </a:fld>
            <a:endParaRPr lang="en-US" dirty="0"/>
          </a:p>
        </p:txBody>
      </p:sp>
      <p:sp>
        <p:nvSpPr>
          <p:cNvPr id="21" name="Footer Placeholder 4">
            <a:extLst>
              <a:ext uri="{FF2B5EF4-FFF2-40B4-BE49-F238E27FC236}">
                <a16:creationId xmlns:a16="http://schemas.microsoft.com/office/drawing/2014/main" id="{49B544B9-4DBE-3C44-BF66-366B984D6414}"/>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sp>
        <p:nvSpPr>
          <p:cNvPr id="12" name="Rectangle 11">
            <a:extLst>
              <a:ext uri="{FF2B5EF4-FFF2-40B4-BE49-F238E27FC236}">
                <a16:creationId xmlns:a16="http://schemas.microsoft.com/office/drawing/2014/main" id="{516B3ADB-72B7-474D-BE03-D7C4B32FDADB}"/>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1C08959-6FA4-45D7-89CB-3C70CBF12585}"/>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82D74177-2565-4889-862C-8434598CF196}"/>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0" y="0"/>
            <a:ext cx="3925227" cy="6032500"/>
          </a:xfrm>
          <a:prstGeom prst="rect">
            <a:avLst/>
          </a:prstGeom>
        </p:spPr>
      </p:pic>
      <p:pic>
        <p:nvPicPr>
          <p:cNvPr id="23" name="Picture 22">
            <a:extLst>
              <a:ext uri="{FF2B5EF4-FFF2-40B4-BE49-F238E27FC236}">
                <a16:creationId xmlns:a16="http://schemas.microsoft.com/office/drawing/2014/main" id="{062FCE72-AF53-4036-AF2E-90F0FB46CC4B}"/>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pic>
        <p:nvPicPr>
          <p:cNvPr id="24" name="Picture 23">
            <a:extLst>
              <a:ext uri="{FF2B5EF4-FFF2-40B4-BE49-F238E27FC236}">
                <a16:creationId xmlns:a16="http://schemas.microsoft.com/office/drawing/2014/main" id="{4B3AA14F-7AD0-46C3-8BF7-C5BA38DC7AE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
        <p:nvSpPr>
          <p:cNvPr id="25" name="TextBox 24">
            <a:extLst>
              <a:ext uri="{FF2B5EF4-FFF2-40B4-BE49-F238E27FC236}">
                <a16:creationId xmlns:a16="http://schemas.microsoft.com/office/drawing/2014/main" id="{717C7009-F062-4454-AADC-1D4A3E48B53A}"/>
              </a:ext>
            </a:extLst>
          </p:cNvPr>
          <p:cNvSpPr txBox="1"/>
          <p:nvPr userDrawn="1"/>
        </p:nvSpPr>
        <p:spPr>
          <a:xfrm>
            <a:off x="-667062" y="6018551"/>
            <a:ext cx="184731" cy="30008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10006554"/>
      </p:ext>
    </p:extLst>
  </p:cSld>
  <p:clrMapOvr>
    <a:masterClrMapping/>
  </p:clrMapOvr>
</p:sldLayout>
</file>

<file path=ppt/slideLayouts/slideLayout4.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p:cSld name="Cover Heavy Content Drop in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7CD30DA-4599-9843-8CC7-BFAB0BEEB517}"/>
              </a:ext>
            </a:extLst>
          </p:cNvPr>
          <p:cNvSpPr>
            <a:spLocks noGrp="1"/>
          </p:cNvSpPr>
          <p:nvPr>
            <p:ph type="pic" sz="quarter" idx="14"/>
          </p:nvPr>
        </p:nvSpPr>
        <p:spPr>
          <a:xfrm>
            <a:off x="1" y="1"/>
            <a:ext cx="3925229" cy="5761193"/>
          </a:xfrm>
        </p:spPr>
        <p:txBody>
          <a:bodyPr/>
          <a:lstStyle/>
          <a:p>
            <a:r>
              <a:rPr lang="en-US"/>
              <a:t>Click icon to add picture</a:t>
            </a:r>
          </a:p>
        </p:txBody>
      </p:sp>
      <p:pic>
        <p:nvPicPr>
          <p:cNvPr id="14" name="Picture 13">
            <a:extLst>
              <a:ext uri="{FF2B5EF4-FFF2-40B4-BE49-F238E27FC236}">
                <a16:creationId xmlns:a16="http://schemas.microsoft.com/office/drawing/2014/main" id="{165D1312-EA85-3142-BED8-F48AABEF88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pic>
        <p:nvPicPr>
          <p:cNvPr id="15" name="Picture 14">
            <a:extLst>
              <a:ext uri="{FF2B5EF4-FFF2-40B4-BE49-F238E27FC236}">
                <a16:creationId xmlns:a16="http://schemas.microsoft.com/office/drawing/2014/main" id="{D9A01D98-5B51-B74D-B72A-4F7B22C157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9643"/>
          <a:stretch/>
        </p:blipFill>
        <p:spPr>
          <a:xfrm>
            <a:off x="6550111" y="6013738"/>
            <a:ext cx="1595406" cy="502127"/>
          </a:xfrm>
          <a:prstGeom prst="rect">
            <a:avLst/>
          </a:prstGeom>
        </p:spPr>
      </p:pic>
      <p:sp>
        <p:nvSpPr>
          <p:cNvPr id="16" name="Title 4">
            <a:extLst>
              <a:ext uri="{FF2B5EF4-FFF2-40B4-BE49-F238E27FC236}">
                <a16:creationId xmlns:a16="http://schemas.microsoft.com/office/drawing/2014/main" id="{BD24D274-4055-3B4A-9170-BC0ED41291D9}"/>
              </a:ext>
            </a:extLst>
          </p:cNvPr>
          <p:cNvSpPr>
            <a:spLocks noGrp="1"/>
          </p:cNvSpPr>
          <p:nvPr>
            <p:ph type="title"/>
          </p:nvPr>
        </p:nvSpPr>
        <p:spPr>
          <a:xfrm>
            <a:off x="4406747" y="411689"/>
            <a:ext cx="4588026" cy="2863988"/>
          </a:xfrm>
        </p:spPr>
        <p:txBody>
          <a:bodyPr lIns="0" tIns="0" rIns="0" bIns="0" anchor="ctr" anchorCtr="0"/>
          <a:lstStyle>
            <a:lvl1pPr>
              <a:defRPr sz="2800"/>
            </a:lvl1pPr>
          </a:lstStyle>
          <a:p>
            <a:r>
              <a:rPr lang="en-US"/>
              <a:t>Click to edit Master title style</a:t>
            </a:r>
          </a:p>
        </p:txBody>
      </p:sp>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395769" y="3400414"/>
            <a:ext cx="4582978" cy="2210845"/>
          </a:xfrm>
        </p:spPr>
        <p:txBody>
          <a:bodyPr lIns="0" tIns="0" rIns="0" bIns="0"/>
          <a:lstStyle>
            <a:lvl1pPr marL="0">
              <a:spcBef>
                <a:spcPts val="0"/>
              </a:spcBef>
              <a:defRPr sz="1600" b="1">
                <a:solidFill>
                  <a:srgbClr val="000000"/>
                </a:solidFill>
                <a:latin typeface="+mn-lt"/>
              </a:defRPr>
            </a:lvl1pPr>
            <a:lvl2pPr marL="0" indent="0">
              <a:spcBef>
                <a:spcPts val="0"/>
              </a:spcBef>
              <a:spcAft>
                <a:spcPts val="1200"/>
              </a:spcAft>
              <a:buFontTx/>
              <a:buNone/>
              <a:defRPr sz="1600" b="0">
                <a:latin typeface="+mn-lt"/>
              </a:defRPr>
            </a:lvl2pPr>
            <a:lvl3pPr marL="0" indent="0">
              <a:spcBef>
                <a:spcPts val="0"/>
              </a:spcBef>
              <a:spcAft>
                <a:spcPts val="1200"/>
              </a:spcAft>
              <a:buFontTx/>
              <a:buNone/>
              <a:tabLst/>
              <a:defRPr sz="1600" b="0">
                <a:latin typeface="+mn-lt"/>
              </a:defRPr>
            </a:lvl3pPr>
            <a:lvl4pPr marL="0" indent="0">
              <a:spcBef>
                <a:spcPts val="0"/>
              </a:spcBef>
              <a:spcAft>
                <a:spcPts val="1200"/>
              </a:spcAft>
              <a:buFontTx/>
              <a:buNone/>
              <a:tabLst/>
              <a:defRPr sz="1600" b="0">
                <a:latin typeface="+mn-lt"/>
              </a:defRPr>
            </a:lvl4pPr>
            <a:lvl5pPr marL="0" indent="0">
              <a:spcBef>
                <a:spcPts val="0"/>
              </a:spcBef>
              <a:spcAft>
                <a:spcPts val="1200"/>
              </a:spcAft>
              <a:buFontTx/>
              <a:buNone/>
              <a:tabLst/>
              <a:defRPr sz="16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Rectangle 17">
            <a:extLst>
              <a:ext uri="{FF2B5EF4-FFF2-40B4-BE49-F238E27FC236}">
                <a16:creationId xmlns:a16="http://schemas.microsoft.com/office/drawing/2014/main" id="{1E3512FB-F25C-694F-A8F4-31622562FE5F}"/>
              </a:ext>
            </a:extLst>
          </p:cNvPr>
          <p:cNvSpPr/>
          <p:nvPr/>
        </p:nvSpPr>
        <p:spPr>
          <a:xfrm>
            <a:off x="5859966" y="5350980"/>
            <a:ext cx="3177622" cy="300082"/>
          </a:xfrm>
          <a:prstGeom prst="rect">
            <a:avLst/>
          </a:prstGeom>
        </p:spPr>
        <p:txBody>
          <a:bodyPr wrap="square">
            <a:spAutoFit/>
          </a:bodyPr>
          <a:lstStyle/>
          <a:p>
            <a:pPr algn="r"/>
            <a:r>
              <a:rPr lang="en-US" sz="1350" b="1" dirty="0">
                <a:solidFill>
                  <a:srgbClr val="000000"/>
                </a:solidFill>
              </a:rPr>
              <a:t>For internal use only </a:t>
            </a:r>
          </a:p>
        </p:txBody>
      </p:sp>
      <p:sp>
        <p:nvSpPr>
          <p:cNvPr id="20" name="Date Placeholder 3">
            <a:extLst>
              <a:ext uri="{FF2B5EF4-FFF2-40B4-BE49-F238E27FC236}">
                <a16:creationId xmlns:a16="http://schemas.microsoft.com/office/drawing/2014/main" id="{134AA96B-19E0-BD40-9E2F-E11F4A4172F0}"/>
              </a:ext>
            </a:extLst>
          </p:cNvPr>
          <p:cNvSpPr>
            <a:spLocks noGrp="1"/>
          </p:cNvSpPr>
          <p:nvPr>
            <p:ph type="dt" sz="half" idx="10"/>
          </p:nvPr>
        </p:nvSpPr>
        <p:spPr>
          <a:xfrm>
            <a:off x="160867" y="6070601"/>
            <a:ext cx="4191000" cy="486833"/>
          </a:xfrm>
          <a:prstGeom prst="rect">
            <a:avLst/>
          </a:prstGeom>
        </p:spPr>
        <p:txBody>
          <a:bodyPr/>
          <a:lstStyle>
            <a:lvl1pPr>
              <a:defRPr lang="en-US" sz="1200" b="0" i="0" kern="1200" smtClean="0">
                <a:solidFill>
                  <a:schemeClr val="bg1"/>
                </a:solidFill>
                <a:latin typeface="Calibri Light" panose="020F0302020204030204" pitchFamily="34" charset="0"/>
                <a:ea typeface="Helvetica" charset="0"/>
                <a:cs typeface="Calibri Light" panose="020F0302020204030204" pitchFamily="34" charset="0"/>
              </a:defRPr>
            </a:lvl1pPr>
          </a:lstStyle>
          <a:p>
            <a:fld id="{A9E7EF35-E29C-1F4A-A6E4-C1F9AF5A9B7E}" type="datetime4">
              <a:rPr lang="en-US" smtClean="0"/>
              <a:t>April 25, 2022</a:t>
            </a:fld>
            <a:endParaRPr lang="en-US" dirty="0"/>
          </a:p>
        </p:txBody>
      </p:sp>
      <p:sp>
        <p:nvSpPr>
          <p:cNvPr id="22" name="Rectangle 21">
            <a:extLst>
              <a:ext uri="{FF2B5EF4-FFF2-40B4-BE49-F238E27FC236}">
                <a16:creationId xmlns:a16="http://schemas.microsoft.com/office/drawing/2014/main" id="{7A937382-0EB9-7E4E-9270-0A155A01015B}"/>
              </a:ext>
            </a:extLst>
          </p:cNvPr>
          <p:cNvSpPr/>
          <p:nvPr/>
        </p:nvSpPr>
        <p:spPr>
          <a:xfrm>
            <a:off x="3925230" y="7721"/>
            <a:ext cx="5218771" cy="57623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Rectangle 22">
            <a:extLst>
              <a:ext uri="{FF2B5EF4-FFF2-40B4-BE49-F238E27FC236}">
                <a16:creationId xmlns:a16="http://schemas.microsoft.com/office/drawing/2014/main" id="{924BF922-362F-634F-A642-43328C7EDEE0}"/>
              </a:ext>
            </a:extLst>
          </p:cNvPr>
          <p:cNvSpPr/>
          <p:nvPr/>
        </p:nvSpPr>
        <p:spPr>
          <a:xfrm>
            <a:off x="4181706" y="1"/>
            <a:ext cx="4962295" cy="5762313"/>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Footer Placeholder 4">
            <a:extLst>
              <a:ext uri="{FF2B5EF4-FFF2-40B4-BE49-F238E27FC236}">
                <a16:creationId xmlns:a16="http://schemas.microsoft.com/office/drawing/2014/main" id="{DF882478-994F-C74F-AF91-89E595E8CE67}"/>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sp>
        <p:nvSpPr>
          <p:cNvPr id="12" name="Rectangle 11">
            <a:extLst>
              <a:ext uri="{FF2B5EF4-FFF2-40B4-BE49-F238E27FC236}">
                <a16:creationId xmlns:a16="http://schemas.microsoft.com/office/drawing/2014/main" id="{05E73E5C-1C2E-472A-B761-6B9A5D62A0B3}"/>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8CBEB8F-7CF4-478F-8703-E2D00030CC4F}"/>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0A54BEA7-B071-451C-BEE4-09355D46448C}"/>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pic>
        <p:nvPicPr>
          <p:cNvPr id="21" name="Picture 20">
            <a:extLst>
              <a:ext uri="{FF2B5EF4-FFF2-40B4-BE49-F238E27FC236}">
                <a16:creationId xmlns:a16="http://schemas.microsoft.com/office/drawing/2014/main" id="{0767D339-AA97-45A6-9C3E-2F34EED2703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Tree>
    <p:extLst>
      <p:ext uri="{BB962C8B-B14F-4D97-AF65-F5344CB8AC3E}">
        <p14:creationId xmlns:p14="http://schemas.microsoft.com/office/powerpoint/2010/main" val="4154828822"/>
      </p:ext>
    </p:extLst>
  </p:cSld>
  <p:clrMapOvr>
    <a:masterClrMapping/>
  </p:clrMapOvr>
</p:sldLayout>
</file>

<file path=ppt/slideLayouts/slideLayout5.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p:cSld name="Cover Light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C8E1E84-B548-1B4B-8A26-83D92380DB5A}"/>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 y="0"/>
            <a:ext cx="3931694" cy="5766816"/>
          </a:xfrm>
          <a:prstGeom prst="rect">
            <a:avLst/>
          </a:prstGeom>
        </p:spPr>
      </p:pic>
      <p:sp>
        <p:nvSpPr>
          <p:cNvPr id="12" name="Rectangle 11">
            <a:extLst>
              <a:ext uri="{FF2B5EF4-FFF2-40B4-BE49-F238E27FC236}">
                <a16:creationId xmlns:a16="http://schemas.microsoft.com/office/drawing/2014/main" id="{2A1F7B5A-6FC8-054D-896D-7BCC40C2AF40}"/>
              </a:ext>
            </a:extLst>
          </p:cNvPr>
          <p:cNvSpPr/>
          <p:nvPr/>
        </p:nvSpPr>
        <p:spPr>
          <a:xfrm>
            <a:off x="3925230" y="1"/>
            <a:ext cx="5218771" cy="57623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15">
            <a:extLst>
              <a:ext uri="{FF2B5EF4-FFF2-40B4-BE49-F238E27FC236}">
                <a16:creationId xmlns:a16="http://schemas.microsoft.com/office/drawing/2014/main" id="{5FE45F88-4415-A649-83A5-F890FAB2B937}"/>
              </a:ext>
            </a:extLst>
          </p:cNvPr>
          <p:cNvSpPr/>
          <p:nvPr/>
        </p:nvSpPr>
        <p:spPr>
          <a:xfrm>
            <a:off x="4181706" y="1"/>
            <a:ext cx="4962295" cy="5762313"/>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a:extLst>
              <a:ext uri="{FF2B5EF4-FFF2-40B4-BE49-F238E27FC236}">
                <a16:creationId xmlns:a16="http://schemas.microsoft.com/office/drawing/2014/main" id="{165D1312-EA85-3142-BED8-F48AABEF881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pic>
        <p:nvPicPr>
          <p:cNvPr id="15" name="Picture 14">
            <a:extLst>
              <a:ext uri="{FF2B5EF4-FFF2-40B4-BE49-F238E27FC236}">
                <a16:creationId xmlns:a16="http://schemas.microsoft.com/office/drawing/2014/main" id="{D9A01D98-5B51-B74D-B72A-4F7B22C1574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9941"/>
          <a:stretch/>
        </p:blipFill>
        <p:spPr>
          <a:xfrm>
            <a:off x="6550112" y="6013738"/>
            <a:ext cx="1590151" cy="502127"/>
          </a:xfrm>
          <a:prstGeom prst="rect">
            <a:avLst/>
          </a:prstGeom>
        </p:spPr>
      </p:pic>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401278" y="910729"/>
            <a:ext cx="4593995" cy="4355335"/>
          </a:xfrm>
        </p:spPr>
        <p:txBody>
          <a:bodyPr lIns="0" tIns="0" rIns="0" bIns="0" anchor="t" anchorCtr="0"/>
          <a:lstStyle>
            <a:lvl1pPr marL="0">
              <a:lnSpc>
                <a:spcPct val="100000"/>
              </a:lnSpc>
              <a:spcBef>
                <a:spcPts val="0"/>
              </a:spcBef>
              <a:defRPr sz="3600" b="0">
                <a:solidFill>
                  <a:schemeClr val="tx2"/>
                </a:solidFill>
                <a:latin typeface="+mn-lt"/>
              </a:defRPr>
            </a:lvl1pPr>
            <a:lvl2pPr marL="0" indent="0">
              <a:spcBef>
                <a:spcPts val="0"/>
              </a:spcBef>
              <a:buFontTx/>
              <a:buNone/>
              <a:defRPr sz="4400" b="0">
                <a:latin typeface="+mn-lt"/>
              </a:defRPr>
            </a:lvl2pPr>
            <a:lvl3pPr marL="0" indent="0">
              <a:spcBef>
                <a:spcPts val="0"/>
              </a:spcBef>
              <a:buFontTx/>
              <a:buNone/>
              <a:tabLst/>
              <a:defRPr sz="1600" b="0">
                <a:latin typeface="+mn-lt"/>
              </a:defRPr>
            </a:lvl3pPr>
            <a:lvl4pPr marL="0" indent="0">
              <a:spcBef>
                <a:spcPts val="0"/>
              </a:spcBef>
              <a:buFontTx/>
              <a:buNone/>
              <a:tabLst/>
              <a:defRPr sz="1600" b="0">
                <a:latin typeface="+mn-lt"/>
              </a:defRPr>
            </a:lvl4pPr>
            <a:lvl5pPr marL="0" indent="0">
              <a:spcBef>
                <a:spcPts val="0"/>
              </a:spcBef>
              <a:buFontTx/>
              <a:buNone/>
              <a:tabLst/>
              <a:defRPr sz="1600" b="0">
                <a:latin typeface="+mn-lt"/>
              </a:defRPr>
            </a:lvl5pPr>
          </a:lstStyle>
          <a:p>
            <a:pPr lvl="0"/>
            <a:r>
              <a:rPr lang="en-US"/>
              <a:t>Click to edit Master text styles</a:t>
            </a:r>
          </a:p>
          <a:p>
            <a:pPr lvl="1"/>
            <a:r>
              <a:rPr lang="en-US"/>
              <a:t>Second level</a:t>
            </a:r>
          </a:p>
        </p:txBody>
      </p:sp>
      <p:sp>
        <p:nvSpPr>
          <p:cNvPr id="23" name="Date Placeholder 3">
            <a:extLst>
              <a:ext uri="{FF2B5EF4-FFF2-40B4-BE49-F238E27FC236}">
                <a16:creationId xmlns:a16="http://schemas.microsoft.com/office/drawing/2014/main" id="{91AE1EFE-9136-CA4B-84C1-247E2D8476B0}"/>
              </a:ext>
            </a:extLst>
          </p:cNvPr>
          <p:cNvSpPr>
            <a:spLocks noGrp="1"/>
          </p:cNvSpPr>
          <p:nvPr>
            <p:ph type="dt" sz="half" idx="10"/>
          </p:nvPr>
        </p:nvSpPr>
        <p:spPr>
          <a:xfrm>
            <a:off x="160867" y="6070601"/>
            <a:ext cx="4191000" cy="486833"/>
          </a:xfrm>
          <a:prstGeom prst="rect">
            <a:avLst/>
          </a:prstGeom>
        </p:spPr>
        <p:txBody>
          <a:bodyPr/>
          <a:lstStyle>
            <a:lvl1pPr>
              <a:defRPr lang="en-US" sz="1200" b="0" i="0" kern="1200" smtClean="0">
                <a:solidFill>
                  <a:schemeClr val="bg1"/>
                </a:solidFill>
                <a:latin typeface="Calibri Light" panose="020F0302020204030204" pitchFamily="34" charset="0"/>
                <a:ea typeface="Helvetica" charset="0"/>
                <a:cs typeface="Calibri Light" panose="020F0302020204030204" pitchFamily="34" charset="0"/>
              </a:defRPr>
            </a:lvl1pPr>
          </a:lstStyle>
          <a:p>
            <a:fld id="{E8852619-B8E6-9746-AE8F-956C1DD5B7FF}" type="datetime4">
              <a:rPr lang="en-US" smtClean="0"/>
              <a:t>April 25, 2022</a:t>
            </a:fld>
            <a:endParaRPr lang="en-US" dirty="0"/>
          </a:p>
        </p:txBody>
      </p:sp>
      <p:sp>
        <p:nvSpPr>
          <p:cNvPr id="11" name="Footer Placeholder 4">
            <a:extLst>
              <a:ext uri="{FF2B5EF4-FFF2-40B4-BE49-F238E27FC236}">
                <a16:creationId xmlns:a16="http://schemas.microsoft.com/office/drawing/2014/main" id="{79D7D6A7-BB38-A841-B5D5-7549522D8408}"/>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sp>
        <p:nvSpPr>
          <p:cNvPr id="13" name="Rectangle 12">
            <a:extLst>
              <a:ext uri="{FF2B5EF4-FFF2-40B4-BE49-F238E27FC236}">
                <a16:creationId xmlns:a16="http://schemas.microsoft.com/office/drawing/2014/main" id="{3BDC8E80-18F8-4859-9845-E3FED7C5EFFF}"/>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19FC43D3-AABA-4843-819C-20B387632C01}"/>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6471FEB8-7722-47BB-9ECA-FA6D71DB2A11}"/>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0" y="0"/>
            <a:ext cx="3925227" cy="6032500"/>
          </a:xfrm>
          <a:prstGeom prst="rect">
            <a:avLst/>
          </a:prstGeom>
        </p:spPr>
      </p:pic>
      <p:pic>
        <p:nvPicPr>
          <p:cNvPr id="20" name="Picture 19">
            <a:extLst>
              <a:ext uri="{FF2B5EF4-FFF2-40B4-BE49-F238E27FC236}">
                <a16:creationId xmlns:a16="http://schemas.microsoft.com/office/drawing/2014/main" id="{7D34F260-6E05-4CF5-863D-241A0C2634BE}"/>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0" y="6029576"/>
            <a:ext cx="9144000" cy="821094"/>
          </a:xfrm>
          <a:prstGeom prst="rect">
            <a:avLst/>
          </a:prstGeom>
        </p:spPr>
      </p:pic>
      <p:pic>
        <p:nvPicPr>
          <p:cNvPr id="21" name="Picture 20">
            <a:extLst>
              <a:ext uri="{FF2B5EF4-FFF2-40B4-BE49-F238E27FC236}">
                <a16:creationId xmlns:a16="http://schemas.microsoft.com/office/drawing/2014/main" id="{BC099D6D-8751-4A13-AC10-19EAFB8B7E4A}"/>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Tree>
    <p:extLst>
      <p:ext uri="{BB962C8B-B14F-4D97-AF65-F5344CB8AC3E}">
        <p14:creationId xmlns:p14="http://schemas.microsoft.com/office/powerpoint/2010/main" val="1756022561"/>
      </p:ext>
    </p:extLst>
  </p:cSld>
  <p:clrMapOvr>
    <a:masterClrMapping/>
  </p:clrMapOvr>
</p:sldLayout>
</file>

<file path=ppt/slideLayouts/slideLayout6.xml><?xml version="1.0" encoding="utf-8"?>
<p:sldLayout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reserve="1">
  <p:cSld name="Cover Light Content Drop in Image">
    <p:spTree>
      <p:nvGrpSpPr>
        <p:cNvPr id="1" name=""/>
        <p:cNvGrpSpPr/>
        <p:nvPr/>
      </p:nvGrpSpPr>
      <p:grpSpPr>
        <a:xfrm>
          <a:off x="0" y="0"/>
          <a:ext cx="0" cy="0"/>
          <a:chOff x="0" y="0"/>
          <a:chExt cx="0" cy="0"/>
        </a:xfrm>
      </p:grpSpPr>
      <p:sp>
        <p:nvSpPr>
          <p:cNvPr id="21" name="Picture Placeholder 2">
            <a:extLst>
              <a:ext uri="{FF2B5EF4-FFF2-40B4-BE49-F238E27FC236}">
                <a16:creationId xmlns:a16="http://schemas.microsoft.com/office/drawing/2014/main" id="{D4611E5D-F2B2-FE41-BA8B-181EB70A6AB3}"/>
              </a:ext>
            </a:extLst>
          </p:cNvPr>
          <p:cNvSpPr>
            <a:spLocks noGrp="1"/>
          </p:cNvSpPr>
          <p:nvPr>
            <p:ph type="pic" sz="quarter" idx="14"/>
          </p:nvPr>
        </p:nvSpPr>
        <p:spPr>
          <a:xfrm>
            <a:off x="1" y="1"/>
            <a:ext cx="3925229" cy="5761193"/>
          </a:xfrm>
        </p:spPr>
        <p:txBody>
          <a:bodyPr/>
          <a:lstStyle/>
          <a:p>
            <a:r>
              <a:rPr lang="en-US"/>
              <a:t>Click icon to add picture</a:t>
            </a:r>
          </a:p>
        </p:txBody>
      </p:sp>
      <p:sp>
        <p:nvSpPr>
          <p:cNvPr id="22" name="Rectangle 21">
            <a:extLst>
              <a:ext uri="{FF2B5EF4-FFF2-40B4-BE49-F238E27FC236}">
                <a16:creationId xmlns:a16="http://schemas.microsoft.com/office/drawing/2014/main" id="{41C3F513-34A6-FB47-90E7-B8547D319027}"/>
              </a:ext>
            </a:extLst>
          </p:cNvPr>
          <p:cNvSpPr/>
          <p:nvPr/>
        </p:nvSpPr>
        <p:spPr>
          <a:xfrm>
            <a:off x="3925230" y="7721"/>
            <a:ext cx="5218771" cy="57623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Rectangle 23">
            <a:extLst>
              <a:ext uri="{FF2B5EF4-FFF2-40B4-BE49-F238E27FC236}">
                <a16:creationId xmlns:a16="http://schemas.microsoft.com/office/drawing/2014/main" id="{54A33F66-F148-0A45-8395-66FBECADD163}"/>
              </a:ext>
            </a:extLst>
          </p:cNvPr>
          <p:cNvSpPr/>
          <p:nvPr/>
        </p:nvSpPr>
        <p:spPr>
          <a:xfrm>
            <a:off x="4181706" y="1"/>
            <a:ext cx="4962295" cy="5762313"/>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12">
            <a:extLst>
              <a:ext uri="{FF2B5EF4-FFF2-40B4-BE49-F238E27FC236}">
                <a16:creationId xmlns:a16="http://schemas.microsoft.com/office/drawing/2014/main" id="{6CA2DC4D-14F3-1C46-98DB-5D4A56857B91}"/>
              </a:ext>
            </a:extLst>
          </p:cNvPr>
          <p:cNvSpPr/>
          <p:nvPr/>
        </p:nvSpPr>
        <p:spPr>
          <a:xfrm>
            <a:off x="4181706" y="859317"/>
            <a:ext cx="4962294" cy="576231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a:extLst>
              <a:ext uri="{FF2B5EF4-FFF2-40B4-BE49-F238E27FC236}">
                <a16:creationId xmlns:a16="http://schemas.microsoft.com/office/drawing/2014/main" id="{165D1312-EA85-3142-BED8-F48AABEF88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762314"/>
            <a:ext cx="9144000" cy="1095687"/>
          </a:xfrm>
          <a:prstGeom prst="rect">
            <a:avLst/>
          </a:prstGeom>
        </p:spPr>
      </p:pic>
      <p:pic>
        <p:nvPicPr>
          <p:cNvPr id="15" name="Picture 14">
            <a:extLst>
              <a:ext uri="{FF2B5EF4-FFF2-40B4-BE49-F238E27FC236}">
                <a16:creationId xmlns:a16="http://schemas.microsoft.com/office/drawing/2014/main" id="{D9A01D98-5B51-B74D-B72A-4F7B22C157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9643"/>
          <a:stretch/>
        </p:blipFill>
        <p:spPr>
          <a:xfrm>
            <a:off x="6550111" y="6013738"/>
            <a:ext cx="1595406" cy="502127"/>
          </a:xfrm>
          <a:prstGeom prst="rect">
            <a:avLst/>
          </a:prstGeom>
        </p:spPr>
      </p:pic>
      <p:sp>
        <p:nvSpPr>
          <p:cNvPr id="17" name="Text Placeholder 23">
            <a:extLst>
              <a:ext uri="{FF2B5EF4-FFF2-40B4-BE49-F238E27FC236}">
                <a16:creationId xmlns:a16="http://schemas.microsoft.com/office/drawing/2014/main" id="{F6F583EE-7007-BB4C-813F-8ECDFC573B07}"/>
              </a:ext>
            </a:extLst>
          </p:cNvPr>
          <p:cNvSpPr>
            <a:spLocks noGrp="1"/>
          </p:cNvSpPr>
          <p:nvPr>
            <p:ph type="body" sz="quarter" idx="13"/>
          </p:nvPr>
        </p:nvSpPr>
        <p:spPr>
          <a:xfrm>
            <a:off x="4401278" y="910729"/>
            <a:ext cx="4593995" cy="4355335"/>
          </a:xfrm>
        </p:spPr>
        <p:txBody>
          <a:bodyPr lIns="0" tIns="0" rIns="0" bIns="0" anchor="t" anchorCtr="0"/>
          <a:lstStyle>
            <a:lvl1pPr marL="0">
              <a:lnSpc>
                <a:spcPct val="100000"/>
              </a:lnSpc>
              <a:spcBef>
                <a:spcPts val="0"/>
              </a:spcBef>
              <a:defRPr sz="3600" b="0">
                <a:solidFill>
                  <a:schemeClr val="tx2"/>
                </a:solidFill>
                <a:latin typeface="+mn-lt"/>
              </a:defRPr>
            </a:lvl1pPr>
            <a:lvl2pPr marL="0" indent="0">
              <a:spcBef>
                <a:spcPts val="0"/>
              </a:spcBef>
              <a:buFontTx/>
              <a:buNone/>
              <a:defRPr sz="4400" b="0">
                <a:latin typeface="+mn-lt"/>
              </a:defRPr>
            </a:lvl2pPr>
            <a:lvl3pPr marL="0" indent="0">
              <a:spcBef>
                <a:spcPts val="0"/>
              </a:spcBef>
              <a:buFontTx/>
              <a:buNone/>
              <a:tabLst/>
              <a:defRPr sz="1600" b="0">
                <a:latin typeface="+mn-lt"/>
              </a:defRPr>
            </a:lvl3pPr>
            <a:lvl4pPr marL="0" indent="0">
              <a:spcBef>
                <a:spcPts val="0"/>
              </a:spcBef>
              <a:buFontTx/>
              <a:buNone/>
              <a:tabLst/>
              <a:defRPr sz="1600" b="0">
                <a:latin typeface="+mn-lt"/>
              </a:defRPr>
            </a:lvl4pPr>
            <a:lvl5pPr marL="0" indent="0">
              <a:spcBef>
                <a:spcPts val="0"/>
              </a:spcBef>
              <a:buFontTx/>
              <a:buNone/>
              <a:tabLst/>
              <a:defRPr sz="1600" b="0">
                <a:latin typeface="+mn-lt"/>
              </a:defRPr>
            </a:lvl5pPr>
          </a:lstStyle>
          <a:p>
            <a:pPr lvl="0"/>
            <a:r>
              <a:rPr lang="en-US"/>
              <a:t>Click to edit Master text styles</a:t>
            </a:r>
          </a:p>
          <a:p>
            <a:pPr lvl="1"/>
            <a:r>
              <a:rPr lang="en-US"/>
              <a:t>Second level</a:t>
            </a:r>
          </a:p>
        </p:txBody>
      </p:sp>
      <p:sp>
        <p:nvSpPr>
          <p:cNvPr id="23" name="Date Placeholder 3">
            <a:extLst>
              <a:ext uri="{FF2B5EF4-FFF2-40B4-BE49-F238E27FC236}">
                <a16:creationId xmlns:a16="http://schemas.microsoft.com/office/drawing/2014/main" id="{91AE1EFE-9136-CA4B-84C1-247E2D8476B0}"/>
              </a:ext>
            </a:extLst>
          </p:cNvPr>
          <p:cNvSpPr>
            <a:spLocks noGrp="1"/>
          </p:cNvSpPr>
          <p:nvPr>
            <p:ph type="dt" sz="half" idx="10"/>
          </p:nvPr>
        </p:nvSpPr>
        <p:spPr>
          <a:xfrm>
            <a:off x="160867" y="6070601"/>
            <a:ext cx="4191000" cy="486833"/>
          </a:xfrm>
          <a:prstGeom prst="rect">
            <a:avLst/>
          </a:prstGeom>
        </p:spPr>
        <p:txBody>
          <a:bodyPr/>
          <a:lstStyle>
            <a:lvl1pPr>
              <a:defRPr lang="en-US" sz="1200" b="0" i="0" kern="1200" smtClean="0">
                <a:solidFill>
                  <a:schemeClr val="bg1"/>
                </a:solidFill>
                <a:latin typeface="Calibri Light" panose="020F0302020204030204" pitchFamily="34" charset="0"/>
                <a:ea typeface="Helvetica" charset="0"/>
                <a:cs typeface="Calibri Light" panose="020F0302020204030204" pitchFamily="34" charset="0"/>
              </a:defRPr>
            </a:lvl1pPr>
          </a:lstStyle>
          <a:p>
            <a:fld id="{750972D8-6523-A64A-ABAD-1CDF80543DEC}" type="datetime4">
              <a:rPr lang="en-US" smtClean="0"/>
              <a:t>April 25, 2022</a:t>
            </a:fld>
            <a:endParaRPr lang="en-US" dirty="0"/>
          </a:p>
        </p:txBody>
      </p:sp>
      <p:sp>
        <p:nvSpPr>
          <p:cNvPr id="11" name="Footer Placeholder 4">
            <a:extLst>
              <a:ext uri="{FF2B5EF4-FFF2-40B4-BE49-F238E27FC236}">
                <a16:creationId xmlns:a16="http://schemas.microsoft.com/office/drawing/2014/main" id="{D5BA836D-E0ED-1D4A-806C-BB036A7D3D02}"/>
              </a:ext>
            </a:extLst>
          </p:cNvPr>
          <p:cNvSpPr>
            <a:spLocks noGrp="1"/>
          </p:cNvSpPr>
          <p:nvPr>
            <p:ph type="ftr" sz="quarter" idx="3"/>
          </p:nvPr>
        </p:nvSpPr>
        <p:spPr>
          <a:xfrm>
            <a:off x="6173554" y="5350981"/>
            <a:ext cx="2864034" cy="366183"/>
          </a:xfrm>
          <a:prstGeom prst="rect">
            <a:avLst/>
          </a:prstGeom>
        </p:spPr>
        <p:txBody>
          <a:bodyPr vert="horz" lIns="91440" tIns="45720" rIns="91440" bIns="45720" rtlCol="0" anchor="ctr"/>
          <a:lstStyle>
            <a:lvl1pPr algn="r">
              <a:defRPr lang="en-US" sz="1350" b="1" kern="1200">
                <a:solidFill>
                  <a:srgbClr val="000000"/>
                </a:solidFill>
                <a:latin typeface="+mn-lt"/>
                <a:ea typeface="+mn-ea"/>
                <a:cs typeface="+mn-cs"/>
              </a:defRPr>
            </a:lvl1pPr>
          </a:lstStyle>
          <a:p>
            <a:pPr algn="r"/>
            <a:r>
              <a:rPr lang="en-US" b="1">
                <a:solidFill>
                  <a:srgbClr val="000000"/>
                </a:solidFill>
              </a:rPr>
              <a:t>For internal use only </a:t>
            </a:r>
            <a:endParaRPr lang="en-US" b="1" dirty="0">
              <a:solidFill>
                <a:srgbClr val="000000"/>
              </a:solidFill>
            </a:endParaRPr>
          </a:p>
        </p:txBody>
      </p:sp>
      <p:sp>
        <p:nvSpPr>
          <p:cNvPr id="12" name="Rectangle 11">
            <a:extLst>
              <a:ext uri="{FF2B5EF4-FFF2-40B4-BE49-F238E27FC236}">
                <a16:creationId xmlns:a16="http://schemas.microsoft.com/office/drawing/2014/main" id="{8041F7D2-D97C-410F-B445-3D1A65D974F4}"/>
              </a:ext>
            </a:extLst>
          </p:cNvPr>
          <p:cNvSpPr/>
          <p:nvPr userDrawn="1"/>
        </p:nvSpPr>
        <p:spPr>
          <a:xfrm>
            <a:off x="3925229" y="0"/>
            <a:ext cx="5218771" cy="6035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85926BA1-C5C1-40CE-B226-CFF30210D38A}"/>
              </a:ext>
            </a:extLst>
          </p:cNvPr>
          <p:cNvSpPr/>
          <p:nvPr userDrawn="1"/>
        </p:nvSpPr>
        <p:spPr>
          <a:xfrm>
            <a:off x="4181705" y="0"/>
            <a:ext cx="4962295" cy="6035040"/>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7FE139A7-81A9-4914-8114-E649451FEC93}"/>
              </a:ext>
            </a:extLst>
          </p:cNvPr>
          <p:cNvSpPr/>
          <p:nvPr userDrawn="1"/>
        </p:nvSpPr>
        <p:spPr>
          <a:xfrm>
            <a:off x="3925229" y="7330"/>
            <a:ext cx="5218771" cy="600180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ectangle 18">
            <a:extLst>
              <a:ext uri="{FF2B5EF4-FFF2-40B4-BE49-F238E27FC236}">
                <a16:creationId xmlns:a16="http://schemas.microsoft.com/office/drawing/2014/main" id="{B2F8ACD3-1980-4DA7-9E26-339E92E3BF69}"/>
              </a:ext>
            </a:extLst>
          </p:cNvPr>
          <p:cNvSpPr/>
          <p:nvPr userDrawn="1"/>
        </p:nvSpPr>
        <p:spPr>
          <a:xfrm>
            <a:off x="4181705" y="7330"/>
            <a:ext cx="4962295" cy="600180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B6BC0CF3-5D89-422C-8290-C434A67D2C4F}"/>
              </a:ext>
            </a:extLst>
          </p:cNvPr>
          <p:cNvSpPr/>
          <p:nvPr userDrawn="1"/>
        </p:nvSpPr>
        <p:spPr>
          <a:xfrm>
            <a:off x="4181706" y="696087"/>
            <a:ext cx="4962294" cy="576231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5" name="Picture 24">
            <a:extLst>
              <a:ext uri="{FF2B5EF4-FFF2-40B4-BE49-F238E27FC236}">
                <a16:creationId xmlns:a16="http://schemas.microsoft.com/office/drawing/2014/main" id="{5519E149-4D01-413E-A043-992382DD775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36235"/>
            <a:ext cx="9144000" cy="821765"/>
          </a:xfrm>
          <a:prstGeom prst="rect">
            <a:avLst/>
          </a:prstGeom>
        </p:spPr>
      </p:pic>
      <p:pic>
        <p:nvPicPr>
          <p:cNvPr id="26" name="Picture 25">
            <a:extLst>
              <a:ext uri="{FF2B5EF4-FFF2-40B4-BE49-F238E27FC236}">
                <a16:creationId xmlns:a16="http://schemas.microsoft.com/office/drawing/2014/main" id="{08FD7639-79D5-499F-BD0A-90C45CD73D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9643"/>
          <a:stretch/>
        </p:blipFill>
        <p:spPr>
          <a:xfrm>
            <a:off x="6550111" y="6246086"/>
            <a:ext cx="1640974" cy="387350"/>
          </a:xfrm>
          <a:prstGeom prst="rect">
            <a:avLst/>
          </a:prstGeom>
        </p:spPr>
      </p:pic>
    </p:spTree>
    <p:extLst>
      <p:ext uri="{BB962C8B-B14F-4D97-AF65-F5344CB8AC3E}">
        <p14:creationId xmlns:p14="http://schemas.microsoft.com/office/powerpoint/2010/main" val="1161020002"/>
      </p:ext>
    </p:extLst>
  </p:cSld>
  <p:clrMapOvr>
    <a:masterClrMapping/>
  </p:clrMapOvr>
</p:sldLayout>
</file>

<file path=ppt/slideLayouts/slideLayout7.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p:cSld name="4_Divider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A0E52E-0EF0-D64F-9918-380246E49FAE}"/>
              </a:ext>
            </a:extLst>
          </p:cNvPr>
          <p:cNvSpPr/>
          <p:nvPr/>
        </p:nvSpPr>
        <p:spPr>
          <a:xfrm>
            <a:off x="-1" y="3434785"/>
            <a:ext cx="9144001" cy="2904311"/>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90"/>
          </a:p>
        </p:txBody>
      </p:sp>
      <p:sp>
        <p:nvSpPr>
          <p:cNvPr id="8" name="Title Placeholder 1">
            <a:extLst>
              <a:ext uri="{FF2B5EF4-FFF2-40B4-BE49-F238E27FC236}">
                <a16:creationId xmlns:a16="http://schemas.microsoft.com/office/drawing/2014/main" id="{83FBD8B1-C0CA-1244-8B66-2C23109625AB}"/>
              </a:ext>
            </a:extLst>
          </p:cNvPr>
          <p:cNvSpPr>
            <a:spLocks noGrp="1"/>
          </p:cNvSpPr>
          <p:nvPr>
            <p:ph type="title" hasCustomPrompt="1"/>
          </p:nvPr>
        </p:nvSpPr>
        <p:spPr>
          <a:xfrm>
            <a:off x="2259631" y="3939062"/>
            <a:ext cx="4589580" cy="1217951"/>
          </a:xfrm>
          <a:prstGeom prst="rect">
            <a:avLst/>
          </a:prstGeom>
        </p:spPr>
        <p:txBody>
          <a:bodyPr vert="horz" lIns="91440" tIns="45720" rIns="91440" bIns="45720" rtlCol="0" anchor="ctr">
            <a:noAutofit/>
          </a:bodyPr>
          <a:lstStyle>
            <a:lvl1pPr algn="ctr">
              <a:defRPr b="0" i="0">
                <a:solidFill>
                  <a:schemeClr val="bg1"/>
                </a:solidFill>
                <a:latin typeface="Calibri Light" panose="020F0302020204030204" pitchFamily="34" charset="0"/>
                <a:cs typeface="Calibri Light" panose="020F0302020204030204" pitchFamily="34" charset="0"/>
              </a:defRPr>
            </a:lvl1pPr>
          </a:lstStyle>
          <a:p>
            <a:r>
              <a:rPr lang="en-US" dirty="0"/>
              <a:t>Divider Slide </a:t>
            </a:r>
          </a:p>
        </p:txBody>
      </p:sp>
      <p:sp>
        <p:nvSpPr>
          <p:cNvPr id="10" name="Text Placeholder 5">
            <a:extLst>
              <a:ext uri="{FF2B5EF4-FFF2-40B4-BE49-F238E27FC236}">
                <a16:creationId xmlns:a16="http://schemas.microsoft.com/office/drawing/2014/main" id="{2075EF93-5A1C-BF4B-819D-D4C48D2443CA}"/>
              </a:ext>
            </a:extLst>
          </p:cNvPr>
          <p:cNvSpPr>
            <a:spLocks noGrp="1"/>
          </p:cNvSpPr>
          <p:nvPr>
            <p:ph type="body" sz="quarter" idx="11" hasCustomPrompt="1"/>
          </p:nvPr>
        </p:nvSpPr>
        <p:spPr>
          <a:xfrm>
            <a:off x="2259631" y="5157368"/>
            <a:ext cx="4589580" cy="302545"/>
          </a:xfrm>
          <a:prstGeom prst="rect">
            <a:avLst/>
          </a:prstGeom>
        </p:spPr>
        <p:txBody>
          <a:bodyPr>
            <a:noAutofit/>
          </a:bodyPr>
          <a:lstStyle>
            <a:lvl1pPr algn="ctr">
              <a:defRPr sz="1600" b="0" i="0">
                <a:solidFill>
                  <a:schemeClr val="bg1"/>
                </a:solidFill>
                <a:latin typeface="Calibri" panose="020F0502020204030204" pitchFamily="34" charset="0"/>
                <a:cs typeface="Calibri" panose="020F0502020204030204" pitchFamily="34" charset="0"/>
              </a:defRPr>
            </a:lvl1pPr>
          </a:lstStyle>
          <a:p>
            <a:pPr lvl="0"/>
            <a:r>
              <a:rPr lang="en-US" dirty="0"/>
              <a:t>Subhead</a:t>
            </a:r>
          </a:p>
        </p:txBody>
      </p:sp>
      <p:sp>
        <p:nvSpPr>
          <p:cNvPr id="4" name="Picture Placeholder 3">
            <a:extLst>
              <a:ext uri="{FF2B5EF4-FFF2-40B4-BE49-F238E27FC236}">
                <a16:creationId xmlns:a16="http://schemas.microsoft.com/office/drawing/2014/main" id="{EE5A1CF1-95E4-2B4A-9336-89FA7449F1AB}"/>
              </a:ext>
            </a:extLst>
          </p:cNvPr>
          <p:cNvSpPr>
            <a:spLocks noGrp="1"/>
          </p:cNvSpPr>
          <p:nvPr>
            <p:ph type="pic" sz="quarter" idx="12"/>
          </p:nvPr>
        </p:nvSpPr>
        <p:spPr>
          <a:xfrm>
            <a:off x="0" y="0"/>
            <a:ext cx="9144000" cy="3398309"/>
          </a:xfrm>
          <a:prstGeom prst="rect">
            <a:avLst/>
          </a:prstGeom>
        </p:spPr>
        <p:txBody>
          <a:bodyPr/>
          <a:lstStyle/>
          <a:p>
            <a:r>
              <a:rPr lang="en-US"/>
              <a:t>Click icon to add picture</a:t>
            </a:r>
          </a:p>
        </p:txBody>
      </p:sp>
      <p:sp>
        <p:nvSpPr>
          <p:cNvPr id="16" name="Slide Number Placeholder 6">
            <a:extLst>
              <a:ext uri="{FF2B5EF4-FFF2-40B4-BE49-F238E27FC236}">
                <a16:creationId xmlns:a16="http://schemas.microsoft.com/office/drawing/2014/main" id="{455415F6-A9A8-D742-BCA0-A9FB61A7CEB7}"/>
              </a:ext>
            </a:extLst>
          </p:cNvPr>
          <p:cNvSpPr>
            <a:spLocks noGrp="1"/>
          </p:cNvSpPr>
          <p:nvPr>
            <p:ph type="sldNum" sz="quarter" idx="4"/>
          </p:nvPr>
        </p:nvSpPr>
        <p:spPr>
          <a:xfrm>
            <a:off x="200026" y="6462377"/>
            <a:ext cx="353947" cy="305120"/>
          </a:xfrm>
          <a:prstGeom prst="rect">
            <a:avLst/>
          </a:prstGeom>
        </p:spPr>
        <p:txBody>
          <a:bodyPr/>
          <a:lstStyle/>
          <a:p>
            <a:fld id="{02107C79-57E7-7A4F-B90B-827460127FF3}" type="slidenum">
              <a:rPr lang="en-US" smtClean="0"/>
              <a:pPr/>
              <a:t>‹#›</a:t>
            </a:fld>
            <a:endParaRPr lang="en-US" dirty="0"/>
          </a:p>
        </p:txBody>
      </p:sp>
      <p:sp>
        <p:nvSpPr>
          <p:cNvPr id="7" name="Rectangle 6">
            <a:extLst>
              <a:ext uri="{FF2B5EF4-FFF2-40B4-BE49-F238E27FC236}">
                <a16:creationId xmlns:a16="http://schemas.microsoft.com/office/drawing/2014/main" id="{E701EE8C-4F14-43DB-8128-021E6DCFBF87}"/>
              </a:ext>
            </a:extLst>
          </p:cNvPr>
          <p:cNvSpPr/>
          <p:nvPr userDrawn="1"/>
        </p:nvSpPr>
        <p:spPr>
          <a:xfrm>
            <a:off x="-1" y="3434787"/>
            <a:ext cx="9144000" cy="2999232"/>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20" dirty="0"/>
          </a:p>
        </p:txBody>
      </p:sp>
    </p:spTree>
    <p:extLst>
      <p:ext uri="{BB962C8B-B14F-4D97-AF65-F5344CB8AC3E}">
        <p14:creationId xmlns:p14="http://schemas.microsoft.com/office/powerpoint/2010/main" val="2994383509"/>
      </p:ext>
    </p:extLst>
  </p:cSld>
  <p:clrMapOvr>
    <a:masterClrMapping/>
  </p:clrMapOvr>
</p:sldLayout>
</file>

<file path=ppt/slideLayouts/slideLayout8.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85098-3D7E-9143-AE79-E94B18BF09A4}"/>
              </a:ext>
            </a:extLst>
          </p:cNvPr>
          <p:cNvSpPr>
            <a:spLocks noGrp="1"/>
          </p:cNvSpPr>
          <p:nvPr>
            <p:ph type="title"/>
          </p:nvPr>
        </p:nvSpPr>
        <p:spPr>
          <a:xfrm>
            <a:off x="537885" y="389660"/>
            <a:ext cx="7977655" cy="668915"/>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50F38358-EBC3-E64D-A4CF-5011B12B5A6A}"/>
              </a:ext>
            </a:extLst>
          </p:cNvPr>
          <p:cNvSpPr>
            <a:spLocks noGrp="1"/>
          </p:cNvSpPr>
          <p:nvPr>
            <p:ph idx="1"/>
          </p:nvPr>
        </p:nvSpPr>
        <p:spPr>
          <a:xfrm>
            <a:off x="537885" y="1514995"/>
            <a:ext cx="8068235" cy="4623955"/>
          </a:xfrm>
        </p:spPr>
        <p:txBody>
          <a:bodyPr/>
          <a:lstStyle>
            <a:lvl2pPr>
              <a:defRPr>
                <a:latin typeface="+mn-lt"/>
              </a:defRPr>
            </a:lvl2pPr>
            <a:lvl3pPr marL="322304" indent="-140450">
              <a:tabLst/>
              <a:defRPr>
                <a:solidFill>
                  <a:srgbClr val="000000"/>
                </a:solidFill>
                <a:latin typeface="+mn-lt"/>
              </a:defRPr>
            </a:lvl3pPr>
            <a:lvl4pPr marL="527701" indent="-88492">
              <a:tabLst/>
              <a:defRPr>
                <a:latin typeface="+mn-lt"/>
              </a:defRPr>
            </a:lvl4pPr>
            <a:lvl5pPr marL="644607" indent="0">
              <a:tabLst/>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8FCF9F-5237-934E-A999-A2F5B23191F2}"/>
              </a:ext>
            </a:extLst>
          </p:cNvPr>
          <p:cNvSpPr>
            <a:spLocks noGrp="1"/>
          </p:cNvSpPr>
          <p:nvPr>
            <p:ph type="sldNum" sz="quarter" idx="12"/>
          </p:nvPr>
        </p:nvSpPr>
        <p:spPr>
          <a:xfrm>
            <a:off x="200026" y="6462377"/>
            <a:ext cx="353947" cy="305120"/>
          </a:xfrm>
        </p:spPr>
        <p:txBody>
          <a:bodyPr/>
          <a:lstStyle>
            <a:lvl1pPr>
              <a:defRPr sz="1023"/>
            </a:lvl1pPr>
          </a:lstStyle>
          <a:p>
            <a:fld id="{02107C79-57E7-7A4F-B90B-827460127FF3}" type="slidenum">
              <a:rPr lang="en-US" smtClean="0"/>
              <a:pPr/>
              <a:t>‹#›</a:t>
            </a:fld>
            <a:endParaRPr lang="en-US" dirty="0"/>
          </a:p>
        </p:txBody>
      </p:sp>
      <p:sp>
        <p:nvSpPr>
          <p:cNvPr id="9" name="Text Placeholder 5">
            <a:extLst>
              <a:ext uri="{FF2B5EF4-FFF2-40B4-BE49-F238E27FC236}">
                <a16:creationId xmlns:a16="http://schemas.microsoft.com/office/drawing/2014/main" id="{25F19AE3-9518-134C-AAB5-4B9DA3705013}"/>
              </a:ext>
            </a:extLst>
          </p:cNvPr>
          <p:cNvSpPr>
            <a:spLocks noGrp="1"/>
          </p:cNvSpPr>
          <p:nvPr>
            <p:ph type="body" sz="quarter" idx="11" hasCustomPrompt="1"/>
          </p:nvPr>
        </p:nvSpPr>
        <p:spPr>
          <a:xfrm>
            <a:off x="537885" y="960767"/>
            <a:ext cx="8068235" cy="336327"/>
          </a:xfrm>
          <a:prstGeom prst="rect">
            <a:avLst/>
          </a:prstGeom>
        </p:spPr>
        <p:txBody>
          <a:bodyPr>
            <a:noAutofit/>
          </a:bodyPr>
          <a:lstStyle>
            <a:lvl1pPr algn="l">
              <a:defRPr sz="1640"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spTree>
    <p:extLst>
      <p:ext uri="{BB962C8B-B14F-4D97-AF65-F5344CB8AC3E}">
        <p14:creationId xmlns:p14="http://schemas.microsoft.com/office/powerpoint/2010/main" val="3080776665"/>
      </p:ext>
    </p:extLst>
  </p:cSld>
  <p:clrMapOvr>
    <a:masterClrMapping/>
  </p:clrMapOvr>
</p:sldLayout>
</file>

<file path=ppt/slideLayouts/slideLayout9.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p:cSld name="Title and Large Paragraph">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7885" y="1558637"/>
            <a:ext cx="8068235" cy="4079483"/>
          </a:xfrm>
          <a:prstGeom prst="rect">
            <a:avLst/>
          </a:prstGeom>
        </p:spPr>
        <p:txBody>
          <a:bodyPr>
            <a:noAutofit/>
          </a:bodyPr>
          <a:lstStyle>
            <a:lvl1pPr>
              <a:lnSpc>
                <a:spcPct val="100000"/>
              </a:lnSpc>
              <a:defRPr sz="1636">
                <a:solidFill>
                  <a:srgbClr val="000000"/>
                </a:solidFill>
                <a:latin typeface="Calibri" panose="020F0502020204030204" pitchFamily="34" charset="0"/>
                <a:cs typeface="Calibri" panose="020F0502020204030204" pitchFamily="34" charset="0"/>
              </a:defRPr>
            </a:lvl1pPr>
            <a:lvl2pPr>
              <a:lnSpc>
                <a:spcPct val="100000"/>
              </a:lnSpc>
              <a:defRPr b="0" i="0">
                <a:solidFill>
                  <a:schemeClr val="tx1">
                    <a:lumMod val="50000"/>
                  </a:schemeClr>
                </a:solidFill>
                <a:latin typeface="Calibri" panose="020F0502020204030204" pitchFamily="34" charset="0"/>
                <a:cs typeface="Calibri" panose="020F0502020204030204" pitchFamily="34" charset="0"/>
              </a:defRPr>
            </a:lvl2pPr>
            <a:lvl3pPr>
              <a:lnSpc>
                <a:spcPct val="100000"/>
              </a:lnSpc>
              <a:defRPr sz="1227" b="0" i="0">
                <a:solidFill>
                  <a:schemeClr val="tx1">
                    <a:lumMod val="50000"/>
                  </a:schemeClr>
                </a:solidFill>
                <a:latin typeface="Calibri" panose="020F0502020204030204" pitchFamily="34" charset="0"/>
                <a:cs typeface="Calibri" panose="020F0502020204030204" pitchFamily="34" charset="0"/>
              </a:defRPr>
            </a:lvl3pPr>
            <a:lvl4pPr>
              <a:lnSpc>
                <a:spcPct val="100000"/>
              </a:lnSpc>
              <a:defRPr sz="1227" b="0" i="0">
                <a:solidFill>
                  <a:schemeClr val="tx1">
                    <a:lumMod val="50000"/>
                  </a:schemeClr>
                </a:solidFill>
                <a:latin typeface="Calibri" panose="020F0502020204030204" pitchFamily="34" charset="0"/>
                <a:cs typeface="Calibri" panose="020F0502020204030204" pitchFamily="34" charset="0"/>
              </a:defRPr>
            </a:lvl4pPr>
            <a:lvl5pPr>
              <a:lnSpc>
                <a:spcPct val="100000"/>
              </a:lnSpc>
              <a:defRPr sz="1227" b="0" i="0">
                <a:solidFill>
                  <a:schemeClr val="tx1">
                    <a:lumMod val="50000"/>
                  </a:schemeClr>
                </a:solidFill>
                <a:latin typeface="Calibri" panose="020F0502020204030204" pitchFamily="34" charset="0"/>
                <a:cs typeface="Calibri" panose="020F0502020204030204" pitchFamily="34" charset="0"/>
              </a:defRPr>
            </a:lvl5pPr>
          </a:lstStyle>
          <a:p>
            <a:pPr lvl="0"/>
            <a:r>
              <a:rPr lang="en-US"/>
              <a:t>Click to edit Master text styles</a:t>
            </a:r>
          </a:p>
        </p:txBody>
      </p:sp>
      <p:sp>
        <p:nvSpPr>
          <p:cNvPr id="10" name="Title Placeholder 1">
            <a:extLst>
              <a:ext uri="{FF2B5EF4-FFF2-40B4-BE49-F238E27FC236}">
                <a16:creationId xmlns:a16="http://schemas.microsoft.com/office/drawing/2014/main" id="{AEF134B3-49FB-714F-8142-F0A628116C8C}"/>
              </a:ext>
            </a:extLst>
          </p:cNvPr>
          <p:cNvSpPr>
            <a:spLocks noGrp="1"/>
          </p:cNvSpPr>
          <p:nvPr>
            <p:ph type="title"/>
          </p:nvPr>
        </p:nvSpPr>
        <p:spPr>
          <a:xfrm>
            <a:off x="537885" y="394751"/>
            <a:ext cx="8068235" cy="618363"/>
          </a:xfrm>
          <a:prstGeom prst="rect">
            <a:avLst/>
          </a:prstGeom>
        </p:spPr>
        <p:txBody>
          <a:bodyPr vert="horz" lIns="91440" tIns="45720" rIns="91440" bIns="45720" rtlCol="0" anchor="ctr">
            <a:noAutofit/>
          </a:bodyPr>
          <a:lstStyle>
            <a:lvl1pPr algn="l">
              <a:lnSpc>
                <a:spcPct val="100000"/>
              </a:lnSpc>
              <a:defRPr b="0" i="0" spc="0" baseline="0">
                <a:solidFill>
                  <a:srgbClr val="007FA4"/>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11" name="Text Placeholder 5">
            <a:extLst>
              <a:ext uri="{FF2B5EF4-FFF2-40B4-BE49-F238E27FC236}">
                <a16:creationId xmlns:a16="http://schemas.microsoft.com/office/drawing/2014/main" id="{999438A5-EBC4-FE4C-B9BD-20A39E25E0C9}"/>
              </a:ext>
            </a:extLst>
          </p:cNvPr>
          <p:cNvSpPr>
            <a:spLocks noGrp="1"/>
          </p:cNvSpPr>
          <p:nvPr>
            <p:ph type="body" sz="quarter" idx="11" hasCustomPrompt="1"/>
          </p:nvPr>
        </p:nvSpPr>
        <p:spPr>
          <a:xfrm>
            <a:off x="537885" y="967085"/>
            <a:ext cx="8068235" cy="336327"/>
          </a:xfrm>
          <a:prstGeom prst="rect">
            <a:avLst/>
          </a:prstGeom>
        </p:spPr>
        <p:txBody>
          <a:bodyPr>
            <a:noAutofit/>
          </a:bodyPr>
          <a:lstStyle>
            <a:lvl1pPr algn="l">
              <a:defRPr sz="1640" b="0" i="0">
                <a:solidFill>
                  <a:srgbClr val="000000"/>
                </a:solidFill>
                <a:latin typeface="Calibri" panose="020F0502020204030204" pitchFamily="34" charset="0"/>
                <a:cs typeface="Calibri" panose="020F0502020204030204" pitchFamily="34" charset="0"/>
              </a:defRPr>
            </a:lvl1pPr>
          </a:lstStyle>
          <a:p>
            <a:pPr lvl="0"/>
            <a:r>
              <a:rPr lang="en-US" dirty="0"/>
              <a:t>Subhead</a:t>
            </a:r>
          </a:p>
        </p:txBody>
      </p:sp>
      <p:cxnSp>
        <p:nvCxnSpPr>
          <p:cNvPr id="15" name="Straight Connector 14">
            <a:extLst>
              <a:ext uri="{FF2B5EF4-FFF2-40B4-BE49-F238E27FC236}">
                <a16:creationId xmlns:a16="http://schemas.microsoft.com/office/drawing/2014/main" id="{6DBA93C3-8DA4-8A4C-8C53-05C6E8383B24}"/>
              </a:ext>
            </a:extLst>
          </p:cNvPr>
          <p:cNvCxnSpPr/>
          <p:nvPr/>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416EAFF0-BED3-314B-89E8-E1C79F1898AE}"/>
              </a:ext>
            </a:extLst>
          </p:cNvPr>
          <p:cNvSpPr>
            <a:spLocks noGrp="1"/>
          </p:cNvSpPr>
          <p:nvPr>
            <p:ph type="sldNum" sz="quarter" idx="12"/>
          </p:nvPr>
        </p:nvSpPr>
        <p:spPr>
          <a:xfrm>
            <a:off x="200026" y="6462377"/>
            <a:ext cx="353947" cy="305120"/>
          </a:xfrm>
        </p:spPr>
        <p:txBody>
          <a:bodyPr/>
          <a:lstStyle>
            <a:lvl1pPr>
              <a:defRPr sz="1023"/>
            </a:lvl1pPr>
          </a:lstStyle>
          <a:p>
            <a:fld id="{02107C79-57E7-7A4F-B90B-827460127FF3}" type="slidenum">
              <a:rPr lang="en-US" smtClean="0"/>
              <a:pPr/>
              <a:t>‹#›</a:t>
            </a:fld>
            <a:endParaRPr lang="en-US" dirty="0"/>
          </a:p>
        </p:txBody>
      </p:sp>
      <p:cxnSp>
        <p:nvCxnSpPr>
          <p:cNvPr id="7" name="Straight Connector 6">
            <a:extLst>
              <a:ext uri="{FF2B5EF4-FFF2-40B4-BE49-F238E27FC236}">
                <a16:creationId xmlns:a16="http://schemas.microsoft.com/office/drawing/2014/main" id="{526B8618-CD81-4DAB-B7E7-5125C46C96C4}"/>
              </a:ext>
            </a:extLst>
          </p:cNvPr>
          <p:cNvCxnSpPr/>
          <p:nvPr userDrawn="1"/>
        </p:nvCxnSpPr>
        <p:spPr>
          <a:xfrm>
            <a:off x="0" y="6313467"/>
            <a:ext cx="9144000"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0506560"/>
      </p:ext>
    </p:extLst>
  </p:cSld>
  <p:clrMapOvr>
    <a:masterClrMapping/>
  </p:clrMapOvr>
  <p:extLst>
    <p:ext uri="{DCECCB84-F9BA-43D5-87BE-67443E8EF086}">
      <p15:sldGuideLst xmlns:p15="http://schemas.microsoft.com/office/powerpoint/2012/main">
        <p15:guide id="2" orient="horz" pos="3166">
          <p15:clr>
            <a:srgbClr val="FBAE40"/>
          </p15:clr>
        </p15:guide>
        <p15:guide id="3" pos="2880" userDrawn="1">
          <p15:clr>
            <a:srgbClr val="FBAE40"/>
          </p15:clr>
        </p15:guide>
        <p15:guide id="4" orient="horz" pos="422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16="http://schemas.microsoft.com/office/drawing/2014/main" xmlns:a14="http://schemas.microsoft.com/office/drawing/2010/main" xmlns:asvg="http://schemas.microsoft.com/office/drawing/2016/SVG/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D4CEF352-D4CE-3245-A3BE-AD5BBD12EA47}"/>
              </a:ext>
            </a:extLst>
          </p:cNvPr>
          <p:cNvPicPr>
            <a:picLocks noChangeAspect="1"/>
          </p:cNvPicPr>
          <p:nvPr/>
        </p:nvPicPr>
        <p:blipFill>
          <a:blip r:embed="rId27">
            <a:extLst>
              <a:ext uri="{28A0092B-C50C-407E-A947-70E740481C1C}">
                <a14:useLocalDpi xmlns:a14="http://schemas.microsoft.com/office/drawing/2010/main"/>
              </a:ext>
              <a:ext uri="{96DAC541-7B7A-43D3-8B79-37D633B846F1}">
                <asvg:svgBlip xmlns:asvg="http://schemas.microsoft.com/office/drawing/2016/SVG/main" r:embed="rId28"/>
              </a:ext>
            </a:extLst>
          </a:blip>
          <a:stretch>
            <a:fillRect/>
          </a:stretch>
        </p:blipFill>
        <p:spPr>
          <a:xfrm>
            <a:off x="0" y="6364683"/>
            <a:ext cx="9144000" cy="493317"/>
          </a:xfrm>
          <a:prstGeom prst="rect">
            <a:avLst/>
          </a:prstGeom>
        </p:spPr>
      </p:pic>
      <p:sp>
        <p:nvSpPr>
          <p:cNvPr id="7" name="Slide Number Placeholder 4"/>
          <p:cNvSpPr txBox="1">
            <a:spLocks/>
          </p:cNvSpPr>
          <p:nvPr/>
        </p:nvSpPr>
        <p:spPr>
          <a:xfrm>
            <a:off x="7003116" y="35458"/>
            <a:ext cx="2057214" cy="364764"/>
          </a:xfrm>
          <a:prstGeom prst="rect">
            <a:avLst/>
          </a:prstGeom>
        </p:spPr>
        <p:txBody>
          <a:bodyPr vert="horz" lIns="46759" tIns="23380" rIns="46759" bIns="23380" rtlCol="0" anchor="ctr"/>
          <a:lstStyle>
            <a:defPPr>
              <a:defRPr lang="en-US"/>
            </a:defPPr>
            <a:lvl1pPr marL="0" algn="r" defTabSz="1228954" rtl="0" eaLnBrk="1" latinLnBrk="0" hangingPunct="1">
              <a:defRPr sz="1400" b="1" kern="1200">
                <a:solidFill>
                  <a:schemeClr val="bg1"/>
                </a:solidFill>
                <a:latin typeface="Helvetica" charset="0"/>
                <a:ea typeface="Helvetica" charset="0"/>
                <a:cs typeface="Helvetica" charset="0"/>
              </a:defRPr>
            </a:lvl1pPr>
            <a:lvl2pPr marL="614477" algn="l" defTabSz="1228954" rtl="0" eaLnBrk="1" latinLnBrk="0" hangingPunct="1">
              <a:defRPr sz="2419" kern="1200">
                <a:solidFill>
                  <a:schemeClr val="tx1"/>
                </a:solidFill>
                <a:latin typeface="+mn-lt"/>
                <a:ea typeface="+mn-ea"/>
                <a:cs typeface="+mn-cs"/>
              </a:defRPr>
            </a:lvl2pPr>
            <a:lvl3pPr marL="1228954" algn="l" defTabSz="1228954" rtl="0" eaLnBrk="1" latinLnBrk="0" hangingPunct="1">
              <a:defRPr sz="2419" kern="1200">
                <a:solidFill>
                  <a:schemeClr val="tx1"/>
                </a:solidFill>
                <a:latin typeface="+mn-lt"/>
                <a:ea typeface="+mn-ea"/>
                <a:cs typeface="+mn-cs"/>
              </a:defRPr>
            </a:lvl3pPr>
            <a:lvl4pPr marL="1843430" algn="l" defTabSz="1228954" rtl="0" eaLnBrk="1" latinLnBrk="0" hangingPunct="1">
              <a:defRPr sz="2419" kern="1200">
                <a:solidFill>
                  <a:schemeClr val="tx1"/>
                </a:solidFill>
                <a:latin typeface="+mn-lt"/>
                <a:ea typeface="+mn-ea"/>
                <a:cs typeface="+mn-cs"/>
              </a:defRPr>
            </a:lvl4pPr>
            <a:lvl5pPr marL="2457907" algn="l" defTabSz="1228954" rtl="0" eaLnBrk="1" latinLnBrk="0" hangingPunct="1">
              <a:defRPr sz="2419" kern="1200">
                <a:solidFill>
                  <a:schemeClr val="tx1"/>
                </a:solidFill>
                <a:latin typeface="+mn-lt"/>
                <a:ea typeface="+mn-ea"/>
                <a:cs typeface="+mn-cs"/>
              </a:defRPr>
            </a:lvl5pPr>
            <a:lvl6pPr marL="3072384" algn="l" defTabSz="1228954" rtl="0" eaLnBrk="1" latinLnBrk="0" hangingPunct="1">
              <a:defRPr sz="2419" kern="1200">
                <a:solidFill>
                  <a:schemeClr val="tx1"/>
                </a:solidFill>
                <a:latin typeface="+mn-lt"/>
                <a:ea typeface="+mn-ea"/>
                <a:cs typeface="+mn-cs"/>
              </a:defRPr>
            </a:lvl6pPr>
            <a:lvl7pPr marL="3686861" algn="l" defTabSz="1228954" rtl="0" eaLnBrk="1" latinLnBrk="0" hangingPunct="1">
              <a:defRPr sz="2419" kern="1200">
                <a:solidFill>
                  <a:schemeClr val="tx1"/>
                </a:solidFill>
                <a:latin typeface="+mn-lt"/>
                <a:ea typeface="+mn-ea"/>
                <a:cs typeface="+mn-cs"/>
              </a:defRPr>
            </a:lvl7pPr>
            <a:lvl8pPr marL="4301338" algn="l" defTabSz="1228954" rtl="0" eaLnBrk="1" latinLnBrk="0" hangingPunct="1">
              <a:defRPr sz="2419" kern="1200">
                <a:solidFill>
                  <a:schemeClr val="tx1"/>
                </a:solidFill>
                <a:latin typeface="+mn-lt"/>
                <a:ea typeface="+mn-ea"/>
                <a:cs typeface="+mn-cs"/>
              </a:defRPr>
            </a:lvl8pPr>
            <a:lvl9pPr marL="4915814" algn="l" defTabSz="1228954" rtl="0" eaLnBrk="1" latinLnBrk="0" hangingPunct="1">
              <a:defRPr sz="2419" kern="1200">
                <a:solidFill>
                  <a:schemeClr val="tx1"/>
                </a:solidFill>
                <a:latin typeface="+mn-lt"/>
                <a:ea typeface="+mn-ea"/>
                <a:cs typeface="+mn-cs"/>
              </a:defRPr>
            </a:lvl9pPr>
          </a:lstStyle>
          <a:p>
            <a:fld id="{02107C79-57E7-7A4F-B90B-827460127FF3}" type="slidenum">
              <a:rPr lang="en-US" sz="716" smtClean="0"/>
              <a:pPr/>
              <a:t>‹#›</a:t>
            </a:fld>
            <a:endParaRPr lang="en-US" sz="716" dirty="0"/>
          </a:p>
        </p:txBody>
      </p:sp>
      <p:sp>
        <p:nvSpPr>
          <p:cNvPr id="4" name="Title Placeholder 3">
            <a:extLst>
              <a:ext uri="{FF2B5EF4-FFF2-40B4-BE49-F238E27FC236}">
                <a16:creationId xmlns:a16="http://schemas.microsoft.com/office/drawing/2014/main" id="{1DC2C16D-43A2-F548-8CF6-480BB3DB2576}"/>
              </a:ext>
            </a:extLst>
          </p:cNvPr>
          <p:cNvSpPr>
            <a:spLocks noGrp="1"/>
          </p:cNvSpPr>
          <p:nvPr>
            <p:ph type="title"/>
          </p:nvPr>
        </p:nvSpPr>
        <p:spPr>
          <a:xfrm>
            <a:off x="537885" y="389660"/>
            <a:ext cx="7977655" cy="668915"/>
          </a:xfrm>
          <a:prstGeom prst="rect">
            <a:avLst/>
          </a:prstGeom>
        </p:spPr>
        <p:txBody>
          <a:bodyPr vert="horz" wrap="square" lIns="91440" tIns="45720" rIns="91440" bIns="45720" rtlCol="0" anchor="ctr">
            <a:noAutofit/>
          </a:bodyPr>
          <a:lstStyle/>
          <a:p>
            <a:r>
              <a:rPr lang="en-US"/>
              <a:t>Click to edit Master title style</a:t>
            </a:r>
          </a:p>
        </p:txBody>
      </p:sp>
      <p:sp>
        <p:nvSpPr>
          <p:cNvPr id="9" name="Slide Number Placeholder 6">
            <a:extLst>
              <a:ext uri="{FF2B5EF4-FFF2-40B4-BE49-F238E27FC236}">
                <a16:creationId xmlns:a16="http://schemas.microsoft.com/office/drawing/2014/main" id="{7B1D5945-D2C0-A74F-9582-08881F045EDC}"/>
              </a:ext>
            </a:extLst>
          </p:cNvPr>
          <p:cNvSpPr>
            <a:spLocks noGrp="1"/>
          </p:cNvSpPr>
          <p:nvPr>
            <p:ph type="sldNum" sz="quarter" idx="4"/>
          </p:nvPr>
        </p:nvSpPr>
        <p:spPr>
          <a:xfrm>
            <a:off x="200026" y="6462377"/>
            <a:ext cx="353947" cy="305120"/>
          </a:xfrm>
          <a:prstGeom prst="rect">
            <a:avLst/>
          </a:prstGeom>
        </p:spPr>
        <p:txBody>
          <a:bodyPr/>
          <a:lstStyle>
            <a:lvl1pPr>
              <a:defRPr>
                <a:solidFill>
                  <a:schemeClr val="bg1"/>
                </a:solidFill>
              </a:defRPr>
            </a:lvl1pPr>
          </a:lstStyle>
          <a:p>
            <a:fld id="{02107C79-57E7-7A4F-B90B-827460127FF3}" type="slidenum">
              <a:rPr lang="en-US" smtClean="0"/>
              <a:pPr/>
              <a:t>‹#›</a:t>
            </a:fld>
            <a:endParaRPr lang="en-US" dirty="0"/>
          </a:p>
        </p:txBody>
      </p:sp>
      <p:sp>
        <p:nvSpPr>
          <p:cNvPr id="3" name="Text Placeholder 2"/>
          <p:cNvSpPr>
            <a:spLocks noGrp="1"/>
          </p:cNvSpPr>
          <p:nvPr>
            <p:ph type="body" idx="1"/>
          </p:nvPr>
        </p:nvSpPr>
        <p:spPr>
          <a:xfrm>
            <a:off x="537885" y="1514995"/>
            <a:ext cx="8068235" cy="462395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Rectangle 1">
            <a:extLst>
              <a:ext uri="{FF2B5EF4-FFF2-40B4-BE49-F238E27FC236}">
                <a16:creationId xmlns:a16="http://schemas.microsoft.com/office/drawing/2014/main" id="{54A232C9-B262-F649-A44C-FC3C098D2FAE}"/>
              </a:ext>
            </a:extLst>
          </p:cNvPr>
          <p:cNvSpPr/>
          <p:nvPr/>
        </p:nvSpPr>
        <p:spPr>
          <a:xfrm>
            <a:off x="7956332" y="6523421"/>
            <a:ext cx="157655" cy="147144"/>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a:extLst>
              <a:ext uri="{FF2B5EF4-FFF2-40B4-BE49-F238E27FC236}">
                <a16:creationId xmlns:a16="http://schemas.microsoft.com/office/drawing/2014/main" id="{8B9561EC-5984-4943-BB7B-E05A24989B10}"/>
              </a:ext>
            </a:extLst>
          </p:cNvPr>
          <p:cNvPicPr>
            <a:picLocks noChangeAspect="1"/>
          </p:cNvPicPr>
          <p:nvPr userDrawn="1"/>
        </p:nvPicPr>
        <p:blipFill rotWithShape="1">
          <a:blip r:embed="rId27" cstate="screen">
            <a:extLst>
              <a:ext uri="{28A0092B-C50C-407E-A947-70E740481C1C}">
                <a14:useLocalDpi xmlns:a14="http://schemas.microsoft.com/office/drawing/2010/main"/>
              </a:ext>
              <a:ext uri="{96DAC541-7B7A-43D3-8B79-37D633B846F1}">
                <asvg:svgBlip xmlns:asvg="http://schemas.microsoft.com/office/drawing/2016/SVG/main" r:embed="rId28"/>
              </a:ext>
            </a:extLst>
          </a:blip>
          <a:srcRect l="6717"/>
          <a:stretch/>
        </p:blipFill>
        <p:spPr>
          <a:xfrm>
            <a:off x="0" y="6461371"/>
            <a:ext cx="9144000" cy="396629"/>
          </a:xfrm>
          <a:prstGeom prst="rect">
            <a:avLst/>
          </a:prstGeom>
        </p:spPr>
      </p:pic>
      <p:sp>
        <p:nvSpPr>
          <p:cNvPr id="11" name="Rectangle 10">
            <a:extLst>
              <a:ext uri="{FF2B5EF4-FFF2-40B4-BE49-F238E27FC236}">
                <a16:creationId xmlns:a16="http://schemas.microsoft.com/office/drawing/2014/main" id="{9EEA201D-6D6D-4DC5-99C9-03CF6D947DEC}"/>
              </a:ext>
            </a:extLst>
          </p:cNvPr>
          <p:cNvSpPr/>
          <p:nvPr userDrawn="1"/>
        </p:nvSpPr>
        <p:spPr>
          <a:xfrm>
            <a:off x="7956336" y="6523421"/>
            <a:ext cx="157655" cy="147144"/>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a:extLst>
              <a:ext uri="{FF2B5EF4-FFF2-40B4-BE49-F238E27FC236}">
                <a16:creationId xmlns:a16="http://schemas.microsoft.com/office/drawing/2014/main" id="{624AE7CA-AEC7-4CE9-8C90-3BF697CD0FE8}"/>
              </a:ext>
            </a:extLst>
          </p:cNvPr>
          <p:cNvSpPr/>
          <p:nvPr userDrawn="1"/>
        </p:nvSpPr>
        <p:spPr>
          <a:xfrm>
            <a:off x="7874068" y="6579257"/>
            <a:ext cx="157655" cy="110358"/>
          </a:xfrm>
          <a:prstGeom prst="rect">
            <a:avLst/>
          </a:prstGeom>
          <a:solidFill>
            <a:srgbClr val="0F7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2128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11" r:id="rId14"/>
    <p:sldLayoutId id="2147483712" r:id="rId15"/>
    <p:sldLayoutId id="2147483703" r:id="rId16"/>
    <p:sldLayoutId id="2147483708" r:id="rId17"/>
    <p:sldLayoutId id="2147483707" r:id="rId18"/>
    <p:sldLayoutId id="2147483709" r:id="rId19"/>
    <p:sldLayoutId id="2147483691" r:id="rId20"/>
    <p:sldLayoutId id="2147483702" r:id="rId21"/>
    <p:sldLayoutId id="2147483693" r:id="rId22"/>
    <p:sldLayoutId id="2147483687" r:id="rId23"/>
    <p:sldLayoutId id="2147483692" r:id="rId24"/>
    <p:sldLayoutId id="2147483694" r:id="rId25"/>
  </p:sldLayoutIdLst>
  <p:hf sldNum="0" hdr="0"/>
  <p:txStyles>
    <p:titleStyle>
      <a:lvl1pPr algn="l" defTabSz="685864" rtl="0" eaLnBrk="1" latinLnBrk="0" hangingPunct="1">
        <a:lnSpc>
          <a:spcPct val="90000"/>
        </a:lnSpc>
        <a:spcBef>
          <a:spcPct val="0"/>
        </a:spcBef>
        <a:buNone/>
        <a:defRPr lang="en-US" sz="2250" b="0" i="0" kern="1200" spc="0" baseline="0">
          <a:solidFill>
            <a:srgbClr val="007FA4"/>
          </a:solidFill>
          <a:latin typeface="Calibri" panose="020F0502020204030204" pitchFamily="34" charset="0"/>
          <a:ea typeface="Helvetica" charset="0"/>
          <a:cs typeface="Calibri" panose="020F0502020204030204" pitchFamily="34" charset="0"/>
        </a:defRPr>
      </a:lvl1pPr>
    </p:titleStyle>
    <p:bodyStyle>
      <a:lvl1pPr marL="0" marR="0" indent="0" algn="l" defTabSz="685864" rtl="0" eaLnBrk="1" fontAlgn="auto" latinLnBrk="0" hangingPunct="1">
        <a:lnSpc>
          <a:spcPct val="120000"/>
        </a:lnSpc>
        <a:spcBef>
          <a:spcPts val="921"/>
        </a:spcBef>
        <a:spcAft>
          <a:spcPts val="0"/>
        </a:spcAft>
        <a:buClrTx/>
        <a:buSzTx/>
        <a:buFont typeface="Arial" panose="020B0604020202020204" pitchFamily="34" charset="0"/>
        <a:buNone/>
        <a:tabLst/>
        <a:defRPr sz="1636" b="0" i="0" kern="1200">
          <a:solidFill>
            <a:srgbClr val="007FA4"/>
          </a:solidFill>
          <a:latin typeface="+mn-lt"/>
          <a:ea typeface="Helvetica" charset="0"/>
          <a:cs typeface="Helvetica" charset="0"/>
        </a:defRPr>
      </a:lvl1pPr>
      <a:lvl2pPr marL="128597" marR="0" indent="-128597" algn="l" defTabSz="685864" rtl="0" eaLnBrk="1" fontAlgn="auto" latinLnBrk="0" hangingPunct="1">
        <a:lnSpc>
          <a:spcPct val="100000"/>
        </a:lnSpc>
        <a:spcBef>
          <a:spcPts val="307"/>
        </a:spcBef>
        <a:spcAft>
          <a:spcPts val="0"/>
        </a:spcAft>
        <a:buClr>
          <a:schemeClr val="tx2"/>
        </a:buClr>
        <a:buSzPct val="100000"/>
        <a:buFont typeface="Arial" charset="0"/>
        <a:buChar char="•"/>
        <a:tabLst/>
        <a:defRPr sz="1400" b="0" i="0" kern="1200">
          <a:solidFill>
            <a:srgbClr val="000000"/>
          </a:solidFill>
          <a:latin typeface="+mn-lt"/>
          <a:ea typeface="Calibri Light" panose="020F0302020204030204" pitchFamily="34" charset="0"/>
          <a:cs typeface="Calibri Light" panose="020F0302020204030204" pitchFamily="34" charset="0"/>
        </a:defRPr>
      </a:lvl2pPr>
      <a:lvl3pPr marL="322304" marR="0" indent="-145321" algn="l" defTabSz="685864" rtl="0" eaLnBrk="1" fontAlgn="auto" latinLnBrk="0" hangingPunct="1">
        <a:lnSpc>
          <a:spcPct val="100000"/>
        </a:lnSpc>
        <a:spcBef>
          <a:spcPts val="307"/>
        </a:spcBef>
        <a:spcAft>
          <a:spcPts val="0"/>
        </a:spcAft>
        <a:buClr>
          <a:schemeClr val="tx2"/>
        </a:buClr>
        <a:buSzTx/>
        <a:buFont typeface=".AppleSystemUIFont" charset="-120"/>
        <a:buChar char="-"/>
        <a:tabLst/>
        <a:defRPr sz="1400" b="0" i="0" kern="1200">
          <a:solidFill>
            <a:srgbClr val="000000"/>
          </a:solidFill>
          <a:latin typeface="+mn-lt"/>
          <a:ea typeface="Calibri Light" panose="020F0302020204030204" pitchFamily="34" charset="0"/>
          <a:cs typeface="Calibri Light" panose="020F0302020204030204" pitchFamily="34" charset="0"/>
        </a:defRPr>
      </a:lvl3pPr>
      <a:lvl4pPr marL="527701" marR="0" indent="-88492" algn="l" defTabSz="685864" rtl="0" eaLnBrk="1" fontAlgn="auto" latinLnBrk="0" hangingPunct="1">
        <a:lnSpc>
          <a:spcPct val="100000"/>
        </a:lnSpc>
        <a:spcBef>
          <a:spcPts val="307"/>
        </a:spcBef>
        <a:spcAft>
          <a:spcPts val="0"/>
        </a:spcAft>
        <a:buClr>
          <a:schemeClr val="tx2"/>
        </a:buClr>
        <a:buSzPct val="80000"/>
        <a:buFont typeface="Arial" charset="0"/>
        <a:buChar char="•"/>
        <a:tabLst/>
        <a:defRPr sz="1400" b="0" i="0" kern="1200">
          <a:solidFill>
            <a:srgbClr val="000000"/>
          </a:solidFill>
          <a:latin typeface="+mn-lt"/>
          <a:ea typeface="Calibri Light" panose="020F0302020204030204" pitchFamily="34" charset="0"/>
          <a:cs typeface="Calibri Light" panose="020F0302020204030204" pitchFamily="34" charset="0"/>
        </a:defRPr>
      </a:lvl4pPr>
      <a:lvl5pPr marL="644607" marR="0" indent="0" algn="l" defTabSz="685864" rtl="0" eaLnBrk="1" fontAlgn="auto" latinLnBrk="0" hangingPunct="1">
        <a:lnSpc>
          <a:spcPct val="100000"/>
        </a:lnSpc>
        <a:spcBef>
          <a:spcPts val="307"/>
        </a:spcBef>
        <a:spcAft>
          <a:spcPts val="0"/>
        </a:spcAft>
        <a:buClr>
          <a:schemeClr val="tx2"/>
        </a:buClr>
        <a:buSzTx/>
        <a:buFont typeface=".LucidaGrandeUI" charset="0"/>
        <a:buNone/>
        <a:tabLst/>
        <a:defRPr sz="1400" b="0" i="0" kern="1200">
          <a:solidFill>
            <a:srgbClr val="000000"/>
          </a:solidFill>
          <a:latin typeface="+mn-lt"/>
          <a:ea typeface="Calibri Light" panose="020F0302020204030204" pitchFamily="34" charset="0"/>
          <a:cs typeface="Calibri Light" panose="020F0302020204030204" pitchFamily="34" charset="0"/>
        </a:defRPr>
      </a:lvl5pPr>
      <a:lvl6pPr marL="1886127"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59"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91"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924"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64" rtl="0" eaLnBrk="1" latinLnBrk="0" hangingPunct="1">
        <a:defRPr sz="1350" kern="1200">
          <a:solidFill>
            <a:schemeClr val="tx1"/>
          </a:solidFill>
          <a:latin typeface="+mn-lt"/>
          <a:ea typeface="+mn-ea"/>
          <a:cs typeface="+mn-cs"/>
        </a:defRPr>
      </a:lvl1pPr>
      <a:lvl2pPr marL="342932" algn="l" defTabSz="685864" rtl="0" eaLnBrk="1" latinLnBrk="0" hangingPunct="1">
        <a:defRPr sz="1350" kern="1200">
          <a:solidFill>
            <a:schemeClr val="tx1"/>
          </a:solidFill>
          <a:latin typeface="+mn-lt"/>
          <a:ea typeface="+mn-ea"/>
          <a:cs typeface="+mn-cs"/>
        </a:defRPr>
      </a:lvl2pPr>
      <a:lvl3pPr marL="685864" algn="l" defTabSz="685864" rtl="0" eaLnBrk="1" latinLnBrk="0" hangingPunct="1">
        <a:defRPr sz="1350" kern="1200">
          <a:solidFill>
            <a:schemeClr val="tx1"/>
          </a:solidFill>
          <a:latin typeface="+mn-lt"/>
          <a:ea typeface="+mn-ea"/>
          <a:cs typeface="+mn-cs"/>
        </a:defRPr>
      </a:lvl3pPr>
      <a:lvl4pPr marL="1028797" algn="l" defTabSz="685864" rtl="0" eaLnBrk="1" latinLnBrk="0" hangingPunct="1">
        <a:defRPr sz="1350" kern="1200">
          <a:solidFill>
            <a:schemeClr val="tx1"/>
          </a:solidFill>
          <a:latin typeface="+mn-lt"/>
          <a:ea typeface="+mn-ea"/>
          <a:cs typeface="+mn-cs"/>
        </a:defRPr>
      </a:lvl4pPr>
      <a:lvl5pPr marL="1371729" algn="l" defTabSz="685864" rtl="0" eaLnBrk="1" latinLnBrk="0" hangingPunct="1">
        <a:defRPr sz="1350" kern="1200">
          <a:solidFill>
            <a:schemeClr val="tx1"/>
          </a:solidFill>
          <a:latin typeface="+mn-lt"/>
          <a:ea typeface="+mn-ea"/>
          <a:cs typeface="+mn-cs"/>
        </a:defRPr>
      </a:lvl5pPr>
      <a:lvl6pPr marL="1714661" algn="l" defTabSz="685864" rtl="0" eaLnBrk="1" latinLnBrk="0" hangingPunct="1">
        <a:defRPr sz="1350" kern="1200">
          <a:solidFill>
            <a:schemeClr val="tx1"/>
          </a:solidFill>
          <a:latin typeface="+mn-lt"/>
          <a:ea typeface="+mn-ea"/>
          <a:cs typeface="+mn-cs"/>
        </a:defRPr>
      </a:lvl6pPr>
      <a:lvl7pPr marL="2057593" algn="l" defTabSz="685864" rtl="0" eaLnBrk="1" latinLnBrk="0" hangingPunct="1">
        <a:defRPr sz="1350" kern="1200">
          <a:solidFill>
            <a:schemeClr val="tx1"/>
          </a:solidFill>
          <a:latin typeface="+mn-lt"/>
          <a:ea typeface="+mn-ea"/>
          <a:cs typeface="+mn-cs"/>
        </a:defRPr>
      </a:lvl7pPr>
      <a:lvl8pPr marL="2400525" algn="l" defTabSz="685864" rtl="0" eaLnBrk="1" latinLnBrk="0" hangingPunct="1">
        <a:defRPr sz="1350" kern="1200">
          <a:solidFill>
            <a:schemeClr val="tx1"/>
          </a:solidFill>
          <a:latin typeface="+mn-lt"/>
          <a:ea typeface="+mn-ea"/>
          <a:cs typeface="+mn-cs"/>
        </a:defRPr>
      </a:lvl8pPr>
      <a:lvl9pPr marL="2743457" algn="l" defTabSz="685864"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66">
          <p15:clr>
            <a:srgbClr val="F26B43"/>
          </p15:clr>
        </p15:guide>
        <p15:guide id="3" orient="horz" pos="74">
          <p15:clr>
            <a:srgbClr val="F26B43"/>
          </p15:clr>
        </p15:guide>
        <p15:guide id="5" orient="horz" pos="589">
          <p15:clr>
            <a:srgbClr val="F26B43"/>
          </p15:clr>
        </p15:guide>
        <p15:guide id="6" orient="horz" pos="736">
          <p15:clr>
            <a:srgbClr val="F26B43"/>
          </p15:clr>
        </p15:guide>
        <p15:guide id="8" orient="horz" pos="2921">
          <p15:clr>
            <a:srgbClr val="F26B43"/>
          </p15:clr>
        </p15:guide>
        <p15:guide id="12" orient="horz" pos="1203">
          <p15:clr>
            <a:srgbClr val="F26B43"/>
          </p15:clr>
        </p15:guide>
        <p15:guide id="14" orient="horz" pos="184">
          <p15:clr>
            <a:srgbClr val="F26B43"/>
          </p15:clr>
        </p15:guide>
        <p15:guide id="15" orient="horz" pos="479">
          <p15:clr>
            <a:srgbClr val="F26B43"/>
          </p15:clr>
        </p15:guide>
        <p15:guide id="16" orient="horz" pos="393">
          <p15:clr>
            <a:srgbClr val="F26B43"/>
          </p15:clr>
        </p15:guide>
        <p15:guide id="17" orient="horz" pos="871">
          <p15:clr>
            <a:srgbClr val="F26B43"/>
          </p15:clr>
        </p15:guide>
        <p15:guide id="19" orient="horz" pos="2724">
          <p15:clr>
            <a:srgbClr val="F26B43"/>
          </p15:clr>
        </p15:guide>
        <p15:guide id="20" orient="horz" pos="4221" userDrawn="1">
          <p15:clr>
            <a:srgbClr val="F26B43"/>
          </p15:clr>
        </p15:guide>
        <p15:guide id="21" pos="2880" userDrawn="1">
          <p15:clr>
            <a:srgbClr val="F26B43"/>
          </p15:clr>
        </p15:guide>
        <p15:guide id="22" orient="horz" pos="99" userDrawn="1">
          <p15:clr>
            <a:srgbClr val="F26B43"/>
          </p15:clr>
        </p15:guide>
        <p15:guide id="23" pos="339" userDrawn="1">
          <p15:clr>
            <a:srgbClr val="F26B43"/>
          </p15:clr>
        </p15:guide>
        <p15:guide id="24" orient="horz" pos="785" userDrawn="1">
          <p15:clr>
            <a:srgbClr val="F26B43"/>
          </p15:clr>
        </p15:guide>
        <p15:guide id="25" orient="horz" pos="981" userDrawn="1">
          <p15:clr>
            <a:srgbClr val="F26B43"/>
          </p15:clr>
        </p15:guide>
        <p15:guide id="26" pos="5675" userDrawn="1">
          <p15:clr>
            <a:srgbClr val="F26B43"/>
          </p15:clr>
        </p15:guide>
        <p15:guide id="27" orient="horz" pos="3895" userDrawn="1">
          <p15:clr>
            <a:srgbClr val="F26B43"/>
          </p15:clr>
        </p15:guide>
        <p15:guide id="28" pos="5421" userDrawn="1">
          <p15:clr>
            <a:srgbClr val="F26B43"/>
          </p15:clr>
        </p15:guide>
        <p15:guide id="29" pos="2456" userDrawn="1">
          <p15:clr>
            <a:srgbClr val="F26B43"/>
          </p15:clr>
        </p15:guide>
        <p15:guide id="30" pos="84" userDrawn="1">
          <p15:clr>
            <a:srgbClr val="F26B43"/>
          </p15:clr>
        </p15:guide>
        <p15:guide id="31" orient="horz" pos="1604" userDrawn="1">
          <p15:clr>
            <a:srgbClr val="F26B43"/>
          </p15:clr>
        </p15:guide>
        <p15:guide id="32" pos="169" userDrawn="1">
          <p15:clr>
            <a:srgbClr val="F26B43"/>
          </p15:clr>
        </p15:guide>
        <p15:guide id="33" orient="horz" pos="245" userDrawn="1">
          <p15:clr>
            <a:srgbClr val="F26B43"/>
          </p15:clr>
        </p15:guide>
        <p15:guide id="34" orient="horz" pos="639" userDrawn="1">
          <p15:clr>
            <a:srgbClr val="F26B43"/>
          </p15:clr>
        </p15:guide>
        <p15:guide id="35" orient="horz" pos="524" userDrawn="1">
          <p15:clr>
            <a:srgbClr val="F26B43"/>
          </p15:clr>
        </p15:guide>
        <p15:guide id="36" orient="horz" pos="1161" userDrawn="1">
          <p15:clr>
            <a:srgbClr val="F26B43"/>
          </p15:clr>
        </p15:guide>
        <p15:guide id="37" pos="2784" userDrawn="1">
          <p15:clr>
            <a:srgbClr val="F26B43"/>
          </p15:clr>
        </p15:guide>
        <p15:guide id="38" orient="horz" pos="3801" userDrawn="1">
          <p15:clr>
            <a:srgbClr val="F26B43"/>
          </p15:clr>
        </p15:guide>
        <p15:guide id="39" orient="horz" pos="30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D43CF0A9-1820-455F-A5A0-776A6B02C5C5}"/>
              </a:ext>
            </a:extLst>
          </p:cNvPr>
          <p:cNvSpPr>
            <a:spLocks noGrp="1"/>
          </p:cNvSpPr>
          <p:nvPr>
            <p:ph type="title" idx="4294967295"/>
          </p:nvPr>
        </p:nvSpPr>
        <p:spPr>
          <a:xfrm>
            <a:off x="5615725" y="1154470"/>
            <a:ext cx="2683450" cy="668915"/>
          </a:xfrm>
        </p:spPr>
        <p:txBody>
          <a:bodyPr/>
          <a:lstStyle/>
          <a:p>
            <a:r>
              <a:rPr lang="en-US" dirty="0"/>
              <a:t>Subject</a:t>
            </a:r>
          </a:p>
        </p:txBody>
      </p:sp>
      <p:sp>
        <p:nvSpPr>
          <p:cNvPr id="3" name="Text Placeholder 2" descr="" title="">
            <a:extLst>
              <a:ext uri="{FF2B5EF4-FFF2-40B4-BE49-F238E27FC236}">
                <a16:creationId xmlns:a16="http://schemas.microsoft.com/office/drawing/2014/main" id="{3F2BF539-6D2D-43E9-914E-49D104E55D01}"/>
              </a:ext>
            </a:extLst>
          </p:cNvPr>
          <p:cNvSpPr>
            <a:spLocks noGrp="1"/>
          </p:cNvSpPr>
          <p:nvPr>
            <p:ph type="body" sz="quarter" idx="11"/>
          </p:nvPr>
        </p:nvSpPr>
        <p:spPr>
          <a:xfrm>
            <a:off x="5847126" y="3665989"/>
            <a:ext cx="3145889" cy="610693"/>
          </a:xfrm>
        </p:spPr>
        <p:txBody>
          <a:bodyPr>
            <a:noAutofit/>
          </a:bodyPr>
          <a:lstStyle/>
          <a:p>
            <a:r>
              <a:rPr lang="en-US" sz="1600" dirty="0"/>
              <a:t>Proposed Skin Substitute LCDs (DL35041 and DL36377)</a:t>
            </a:r>
          </a:p>
          <a:p>
            <a:r>
              <a:rPr lang="en-US" sz="1600" dirty="0"/>
              <a:t>April 2022</a:t>
            </a:r>
          </a:p>
        </p:txBody>
      </p:sp>
      <p:sp>
        <p:nvSpPr>
          <p:cNvPr id="5" name="Text Placeholder 1" descr="" title="">
            <a:extLst>
              <a:ext uri="{FF2B5EF4-FFF2-40B4-BE49-F238E27FC236}">
                <a16:creationId xmlns:a16="http://schemas.microsoft.com/office/drawing/2014/main" id="{E771EF26-C525-43EA-BCA6-E181AF14488B}"/>
              </a:ext>
            </a:extLst>
          </p:cNvPr>
          <p:cNvSpPr txBox="1">
            <a:spLocks/>
          </p:cNvSpPr>
          <p:nvPr/>
        </p:nvSpPr>
        <p:spPr>
          <a:xfrm>
            <a:off x="5691899" y="1822831"/>
            <a:ext cx="3301116" cy="1839443"/>
          </a:xfrm>
          <a:prstGeom prst="rect">
            <a:avLst/>
          </a:prstGeom>
        </p:spPr>
        <p:txBody>
          <a:bodyPr vert="horz" lIns="91440" tIns="0" rIns="91440" bIns="91440" rtlCol="0" anchor="ctr">
            <a:normAutofit fontScale="85000" lnSpcReduction="20000"/>
          </a:bodyPr>
          <a:lstStyle>
            <a:lvl1pPr marL="0" marR="0" indent="0" algn="l" defTabSz="685864" rtl="0" eaLnBrk="1" fontAlgn="auto" latinLnBrk="0" hangingPunct="1">
              <a:lnSpc>
                <a:spcPct val="100000"/>
              </a:lnSpc>
              <a:spcBef>
                <a:spcPts val="0"/>
              </a:spcBef>
              <a:spcAft>
                <a:spcPts val="0"/>
              </a:spcAft>
              <a:buClrTx/>
              <a:buSzTx/>
              <a:buFont typeface="Arial" panose="020B0604020202020204" pitchFamily="34" charset="0"/>
              <a:buNone/>
              <a:tabLst/>
              <a:defRPr sz="2762" b="1" i="0" kern="1200" spc="0" baseline="0">
                <a:solidFill>
                  <a:srgbClr val="000000"/>
                </a:solidFill>
                <a:latin typeface="Calibri Light" panose="020F0302020204030204" pitchFamily="34" charset="0"/>
                <a:ea typeface="Helvetica" charset="0"/>
                <a:cs typeface="Calibri Light" panose="020F0302020204030204" pitchFamily="34" charset="0"/>
              </a:defRPr>
            </a:lvl1pPr>
            <a:lvl2pPr marL="128597" marR="0" indent="-128597" algn="l" defTabSz="685864" rtl="0" eaLnBrk="1" fontAlgn="auto" latinLnBrk="0" hangingPunct="1">
              <a:lnSpc>
                <a:spcPct val="100000"/>
              </a:lnSpc>
              <a:spcBef>
                <a:spcPts val="307"/>
              </a:spcBef>
              <a:spcAft>
                <a:spcPts val="0"/>
              </a:spcAft>
              <a:buClr>
                <a:schemeClr val="tx2"/>
              </a:buClr>
              <a:buSzPct val="100000"/>
              <a:buFont typeface="Arial" charset="0"/>
              <a:buChar char="•"/>
              <a:tabLst/>
              <a:defRPr sz="1400" b="0" i="0" kern="1200">
                <a:solidFill>
                  <a:srgbClr val="000000"/>
                </a:solidFill>
                <a:latin typeface="+mn-lt"/>
                <a:ea typeface="Calibri Light" panose="020F0302020204030204" pitchFamily="34" charset="0"/>
                <a:cs typeface="Calibri Light" panose="020F0302020204030204" pitchFamily="34" charset="0"/>
              </a:defRPr>
            </a:lvl2pPr>
            <a:lvl3pPr marL="322304" marR="0" indent="-145321" algn="l" defTabSz="685864" rtl="0" eaLnBrk="1" fontAlgn="auto" latinLnBrk="0" hangingPunct="1">
              <a:lnSpc>
                <a:spcPct val="100000"/>
              </a:lnSpc>
              <a:spcBef>
                <a:spcPts val="307"/>
              </a:spcBef>
              <a:spcAft>
                <a:spcPts val="0"/>
              </a:spcAft>
              <a:buClr>
                <a:schemeClr val="tx2"/>
              </a:buClr>
              <a:buSzTx/>
              <a:buFont typeface=".AppleSystemUIFont" charset="-120"/>
              <a:buChar char="-"/>
              <a:tabLst/>
              <a:defRPr sz="1400" b="0" i="0" kern="1200">
                <a:solidFill>
                  <a:srgbClr val="000000"/>
                </a:solidFill>
                <a:latin typeface="+mn-lt"/>
                <a:ea typeface="Calibri Light" panose="020F0302020204030204" pitchFamily="34" charset="0"/>
                <a:cs typeface="Calibri Light" panose="020F0302020204030204" pitchFamily="34" charset="0"/>
              </a:defRPr>
            </a:lvl3pPr>
            <a:lvl4pPr marL="527701" marR="0" indent="-88492" algn="l" defTabSz="685864" rtl="0" eaLnBrk="1" fontAlgn="auto" latinLnBrk="0" hangingPunct="1">
              <a:lnSpc>
                <a:spcPct val="100000"/>
              </a:lnSpc>
              <a:spcBef>
                <a:spcPts val="307"/>
              </a:spcBef>
              <a:spcAft>
                <a:spcPts val="0"/>
              </a:spcAft>
              <a:buClr>
                <a:schemeClr val="tx2"/>
              </a:buClr>
              <a:buSzPct val="80000"/>
              <a:buFont typeface="Arial" charset="0"/>
              <a:buChar char="•"/>
              <a:tabLst/>
              <a:defRPr sz="1400" b="0" i="0" kern="1200">
                <a:solidFill>
                  <a:srgbClr val="000000"/>
                </a:solidFill>
                <a:latin typeface="+mn-lt"/>
                <a:ea typeface="Calibri Light" panose="020F0302020204030204" pitchFamily="34" charset="0"/>
                <a:cs typeface="Calibri Light" panose="020F0302020204030204" pitchFamily="34" charset="0"/>
              </a:defRPr>
            </a:lvl4pPr>
            <a:lvl5pPr marL="644607" marR="0" indent="0" algn="l" defTabSz="685864" rtl="0" eaLnBrk="1" fontAlgn="auto" latinLnBrk="0" hangingPunct="1">
              <a:lnSpc>
                <a:spcPct val="100000"/>
              </a:lnSpc>
              <a:spcBef>
                <a:spcPts val="307"/>
              </a:spcBef>
              <a:spcAft>
                <a:spcPts val="0"/>
              </a:spcAft>
              <a:buClr>
                <a:schemeClr val="tx2"/>
              </a:buClr>
              <a:buSzTx/>
              <a:buFont typeface=".LucidaGrandeUI" charset="0"/>
              <a:buNone/>
              <a:tabLst/>
              <a:defRPr sz="1400" b="0" i="0" kern="1200">
                <a:solidFill>
                  <a:srgbClr val="000000"/>
                </a:solidFill>
                <a:latin typeface="+mn-lt"/>
                <a:ea typeface="Calibri Light" panose="020F0302020204030204" pitchFamily="34" charset="0"/>
                <a:cs typeface="Calibri Light" panose="020F0302020204030204" pitchFamily="34" charset="0"/>
              </a:defRPr>
            </a:lvl5pPr>
            <a:lvl6pPr marL="1886127"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59"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91"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924" indent="-171466" algn="l" defTabSz="68586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Novitas/FCSO Open Meetings on Proposed LCD – Skin Substitutes of the Treatment of Diabetic Foot Ulcers and Venous Leg Ulcers</a:t>
            </a:r>
          </a:p>
        </p:txBody>
      </p:sp>
    </p:spTree>
    <p:extLst>
      <p:ext uri="{BB962C8B-B14F-4D97-AF65-F5344CB8AC3E}">
        <p14:creationId xmlns:p14="http://schemas.microsoft.com/office/powerpoint/2010/main" val="784673248"/>
      </p:ext>
    </p:extLst>
  </p:cSld>
  <p:clrMapOvr>
    <a:masterClrMapping/>
  </p:clrMapOvr>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906913D1-DBA5-40A4-8FB0-2DF73FE7AC7D}"/>
              </a:ext>
            </a:extLst>
          </p:cNvPr>
          <p:cNvSpPr>
            <a:spLocks noGrp="1"/>
          </p:cNvSpPr>
          <p:nvPr>
            <p:ph type="title"/>
          </p:nvPr>
        </p:nvSpPr>
        <p:spPr/>
        <p:txBody>
          <a:bodyPr/>
          <a:lstStyle/>
          <a:p>
            <a:r>
              <a:rPr lang="en-US" dirty="0" err="1"/>
              <a:t>PuraPly</a:t>
            </a:r>
            <a:r>
              <a:rPr lang="en-US" dirty="0"/>
              <a:t>, </a:t>
            </a:r>
            <a:r>
              <a:rPr lang="en-US" dirty="0" err="1"/>
              <a:t>PuraPly</a:t>
            </a:r>
            <a:r>
              <a:rPr lang="en-US" dirty="0"/>
              <a:t> AM, and </a:t>
            </a:r>
            <a:r>
              <a:rPr lang="en-US" dirty="0" err="1"/>
              <a:t>PuraPly</a:t>
            </a:r>
            <a:r>
              <a:rPr lang="en-US" dirty="0"/>
              <a:t> XT Should be Reassigned to Group 2</a:t>
            </a:r>
          </a:p>
        </p:txBody>
      </p:sp>
      <p:sp>
        <p:nvSpPr>
          <p:cNvPr id="3" name="Content Placeholder 2" descr="" title="">
            <a:extLst>
              <a:ext uri="{FF2B5EF4-FFF2-40B4-BE49-F238E27FC236}">
                <a16:creationId xmlns:a16="http://schemas.microsoft.com/office/drawing/2014/main" id="{026C7A8F-2D4C-40E7-940C-7223069BFE36}"/>
              </a:ext>
            </a:extLst>
          </p:cNvPr>
          <p:cNvSpPr>
            <a:spLocks noGrp="1"/>
          </p:cNvSpPr>
          <p:nvPr>
            <p:ph idx="1"/>
          </p:nvPr>
        </p:nvSpPr>
        <p:spPr>
          <a:xfrm>
            <a:off x="492594" y="1212992"/>
            <a:ext cx="8068235" cy="4623955"/>
          </a:xfrm>
        </p:spPr>
        <p:txBody>
          <a:bodyPr/>
          <a:lstStyle/>
          <a:p>
            <a:pPr marL="285750" indent="-285750">
              <a:buFont typeface="Arial" panose="020B0604020202020204" pitchFamily="34" charset="0"/>
              <a:buChar char="•"/>
            </a:pPr>
            <a:r>
              <a:rPr lang="en-US" sz="1800" dirty="0" err="1">
                <a:solidFill>
                  <a:schemeClr val="tx1"/>
                </a:solidFill>
              </a:rPr>
              <a:t>PuraPly</a:t>
            </a:r>
            <a:r>
              <a:rPr lang="en-US" sz="1800" dirty="0">
                <a:solidFill>
                  <a:schemeClr val="tx1"/>
                </a:solidFill>
              </a:rPr>
              <a:t>, </a:t>
            </a:r>
            <a:r>
              <a:rPr lang="en-US" sz="1800" dirty="0" err="1">
                <a:solidFill>
                  <a:schemeClr val="tx1"/>
                </a:solidFill>
              </a:rPr>
              <a:t>PuraPly</a:t>
            </a:r>
            <a:r>
              <a:rPr lang="en-US" sz="1800" dirty="0">
                <a:solidFill>
                  <a:schemeClr val="tx1"/>
                </a:solidFill>
              </a:rPr>
              <a:t> AM, and </a:t>
            </a:r>
            <a:r>
              <a:rPr lang="en-US" sz="1800" dirty="0" err="1">
                <a:solidFill>
                  <a:schemeClr val="tx1"/>
                </a:solidFill>
              </a:rPr>
              <a:t>PuraPly</a:t>
            </a:r>
            <a:r>
              <a:rPr lang="en-US" sz="1800" dirty="0">
                <a:solidFill>
                  <a:schemeClr val="tx1"/>
                </a:solidFill>
              </a:rPr>
              <a:t> XT are indicated for use in patients with diabetic foot ulcers and venous stasis ulcers</a:t>
            </a:r>
          </a:p>
          <a:p>
            <a:pPr marL="414347" lvl="1" indent="-285750">
              <a:buFont typeface="Arial" panose="020B0604020202020204" pitchFamily="34" charset="0"/>
              <a:buChar char="•"/>
            </a:pPr>
            <a:r>
              <a:rPr lang="en-US" sz="1564" dirty="0">
                <a:solidFill>
                  <a:schemeClr val="tx1"/>
                </a:solidFill>
              </a:rPr>
              <a:t>They are legally marketed for these indications</a:t>
            </a:r>
          </a:p>
          <a:p>
            <a:pPr marL="285750" indent="-285750">
              <a:buFont typeface="Arial" panose="020B0604020202020204" pitchFamily="34" charset="0"/>
              <a:buChar char="•"/>
            </a:pPr>
            <a:r>
              <a:rPr lang="en-US" sz="1800" dirty="0" err="1">
                <a:solidFill>
                  <a:schemeClr val="tx1"/>
                </a:solidFill>
              </a:rPr>
              <a:t>PuraPly</a:t>
            </a:r>
            <a:r>
              <a:rPr lang="en-US" sz="1800" dirty="0">
                <a:solidFill>
                  <a:schemeClr val="tx1"/>
                </a:solidFill>
              </a:rPr>
              <a:t> AM, and </a:t>
            </a:r>
            <a:r>
              <a:rPr lang="en-US" sz="1800" dirty="0" err="1">
                <a:solidFill>
                  <a:schemeClr val="tx1"/>
                </a:solidFill>
              </a:rPr>
              <a:t>PuraPly</a:t>
            </a:r>
            <a:r>
              <a:rPr lang="en-US" sz="1800" dirty="0">
                <a:solidFill>
                  <a:schemeClr val="tx1"/>
                </a:solidFill>
              </a:rPr>
              <a:t> XT are the only skin substitutes containing </a:t>
            </a:r>
            <a:r>
              <a:rPr lang="en-US" sz="1800" dirty="0" err="1">
                <a:solidFill>
                  <a:schemeClr val="tx1"/>
                </a:solidFill>
              </a:rPr>
              <a:t>polyhexamethylene</a:t>
            </a:r>
            <a:r>
              <a:rPr lang="en-US" sz="1800" dirty="0">
                <a:solidFill>
                  <a:schemeClr val="tx1"/>
                </a:solidFill>
              </a:rPr>
              <a:t> biguanide hydrochloride (PHMB) which provides an effective antimicrobial barrier</a:t>
            </a:r>
          </a:p>
          <a:p>
            <a:pPr marL="285750" indent="-285750">
              <a:buFont typeface="Arial" panose="020B0604020202020204" pitchFamily="34" charset="0"/>
              <a:buChar char="•"/>
            </a:pPr>
            <a:r>
              <a:rPr lang="en-US" sz="1800" dirty="0">
                <a:solidFill>
                  <a:schemeClr val="tx1"/>
                </a:solidFill>
              </a:rPr>
              <a:t>The predicate device for </a:t>
            </a:r>
            <a:r>
              <a:rPr lang="en-US" sz="1800" dirty="0" err="1">
                <a:solidFill>
                  <a:schemeClr val="tx1"/>
                </a:solidFill>
              </a:rPr>
              <a:t>PuraPly</a:t>
            </a:r>
            <a:r>
              <a:rPr lang="en-US" sz="1800" dirty="0">
                <a:solidFill>
                  <a:schemeClr val="tx1"/>
                </a:solidFill>
              </a:rPr>
              <a:t> was Oasis (Q4102) and </a:t>
            </a:r>
            <a:r>
              <a:rPr lang="en-US" sz="1800" dirty="0" err="1">
                <a:solidFill>
                  <a:schemeClr val="tx1"/>
                </a:solidFill>
              </a:rPr>
              <a:t>Puraply</a:t>
            </a:r>
            <a:r>
              <a:rPr lang="en-US" sz="1800" dirty="0">
                <a:solidFill>
                  <a:schemeClr val="tx1"/>
                </a:solidFill>
              </a:rPr>
              <a:t> (as </a:t>
            </a:r>
            <a:r>
              <a:rPr lang="en-US" sz="1800" dirty="0" err="1">
                <a:solidFill>
                  <a:schemeClr val="tx1"/>
                </a:solidFill>
              </a:rPr>
              <a:t>Fortaderm</a:t>
            </a:r>
            <a:r>
              <a:rPr lang="en-US" sz="1800" dirty="0">
                <a:solidFill>
                  <a:schemeClr val="tx1"/>
                </a:solidFill>
              </a:rPr>
              <a:t>) was listed as a predicate for Integra BMWD (Q4104) and Integra (Q4108); Oasis, Integra BMWD, and Integra are appropriately marketed as skin substitutes and assigned to Group 2</a:t>
            </a:r>
          </a:p>
          <a:p>
            <a:pPr marL="285750" indent="-285750">
              <a:buFont typeface="Arial" panose="020B0604020202020204" pitchFamily="34" charset="0"/>
              <a:buChar char="•"/>
            </a:pPr>
            <a:r>
              <a:rPr lang="en-US" sz="1800" dirty="0" err="1">
                <a:solidFill>
                  <a:schemeClr val="tx1"/>
                </a:solidFill>
              </a:rPr>
              <a:t>Novitas</a:t>
            </a:r>
            <a:r>
              <a:rPr lang="en-US" sz="1800" dirty="0">
                <a:solidFill>
                  <a:schemeClr val="tx1"/>
                </a:solidFill>
              </a:rPr>
              <a:t> and First Coast should reassign all </a:t>
            </a:r>
            <a:r>
              <a:rPr lang="en-US" sz="1800" dirty="0" err="1">
                <a:solidFill>
                  <a:schemeClr val="tx1"/>
                </a:solidFill>
              </a:rPr>
              <a:t>PuraPly</a:t>
            </a:r>
            <a:r>
              <a:rPr lang="en-US" sz="1800" dirty="0">
                <a:solidFill>
                  <a:schemeClr val="tx1"/>
                </a:solidFill>
              </a:rPr>
              <a:t> products to Group 2</a:t>
            </a:r>
          </a:p>
          <a:p>
            <a:pPr marL="285750" indent="-285750">
              <a:buFont typeface="Arial" panose="020B0604020202020204" pitchFamily="34" charset="0"/>
              <a:buChar char="•"/>
            </a:pPr>
            <a:endParaRPr lang="en-US" sz="1800" dirty="0"/>
          </a:p>
          <a:p>
            <a:endParaRPr lang="en-US" dirty="0"/>
          </a:p>
        </p:txBody>
      </p:sp>
    </p:spTree>
    <p:extLst>
      <p:ext uri="{BB962C8B-B14F-4D97-AF65-F5344CB8AC3E}">
        <p14:creationId xmlns:p14="http://schemas.microsoft.com/office/powerpoint/2010/main" val="1146920598"/>
      </p:ext>
    </p:extLst>
  </p:cSld>
  <p:clrMapOvr>
    <a:masterClrMapping/>
  </p:clrMapOvr>
</p:sld>
</file>

<file path=ppt/slides/slide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9" name="Title 8" descr="" title="">
            <a:extLst>
              <a:ext uri="{FF2B5EF4-FFF2-40B4-BE49-F238E27FC236}">
                <a16:creationId xmlns:a16="http://schemas.microsoft.com/office/drawing/2014/main" id="{C8A1FF7B-B78E-4C1B-B48A-9C10AD2A8553}"/>
              </a:ext>
            </a:extLst>
          </p:cNvPr>
          <p:cNvSpPr>
            <a:spLocks noGrp="1"/>
          </p:cNvSpPr>
          <p:nvPr>
            <p:ph type="title"/>
          </p:nvPr>
        </p:nvSpPr>
        <p:spPr/>
        <p:txBody>
          <a:bodyPr/>
          <a:lstStyle/>
          <a:p>
            <a:r>
              <a:rPr lang="en-US" dirty="0"/>
              <a:t>Presenter</a:t>
            </a:r>
          </a:p>
        </p:txBody>
      </p:sp>
      <p:sp>
        <p:nvSpPr>
          <p:cNvPr id="10" name="Text Placeholder 9" descr="" title="">
            <a:extLst>
              <a:ext uri="{FF2B5EF4-FFF2-40B4-BE49-F238E27FC236}">
                <a16:creationId xmlns:a16="http://schemas.microsoft.com/office/drawing/2014/main" id="{1E8E90AF-2B0D-464F-A443-88D7C021BA62}"/>
              </a:ext>
            </a:extLst>
          </p:cNvPr>
          <p:cNvSpPr>
            <a:spLocks noGrp="1"/>
          </p:cNvSpPr>
          <p:nvPr>
            <p:ph type="body" sz="quarter" idx="10"/>
          </p:nvPr>
        </p:nvSpPr>
        <p:spPr/>
        <p:txBody>
          <a:bodyPr/>
          <a:lstStyle/>
          <a:p>
            <a:endParaRPr lang="en-US" dirty="0"/>
          </a:p>
          <a:p>
            <a:endParaRPr lang="en-US" dirty="0"/>
          </a:p>
          <a:p>
            <a:r>
              <a:rPr lang="en-US" dirty="0"/>
              <a:t>Paul Rudolf, MD, JD</a:t>
            </a:r>
          </a:p>
          <a:p>
            <a:r>
              <a:rPr lang="en-US" dirty="0"/>
              <a:t>Arnold &amp; Porter</a:t>
            </a:r>
          </a:p>
          <a:p>
            <a:endParaRPr lang="en-US" dirty="0"/>
          </a:p>
          <a:p>
            <a:r>
              <a:rPr lang="en-US" dirty="0"/>
              <a:t>Outside Counsel to Organogenesis</a:t>
            </a:r>
          </a:p>
        </p:txBody>
      </p:sp>
    </p:spTree>
    <p:extLst>
      <p:ext uri="{BB962C8B-B14F-4D97-AF65-F5344CB8AC3E}">
        <p14:creationId xmlns:p14="http://schemas.microsoft.com/office/powerpoint/2010/main" val="2630466396"/>
      </p:ext>
    </p:extLst>
  </p:cSld>
  <p:clrMapOvr>
    <a:masterClrMapping/>
  </p:clrMapOvr>
</p:sld>
</file>

<file path=ppt/slides/slide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1E19F435-0BE5-401A-80E3-98A1CF37728E}"/>
              </a:ext>
            </a:extLst>
          </p:cNvPr>
          <p:cNvSpPr>
            <a:spLocks noGrp="1"/>
          </p:cNvSpPr>
          <p:nvPr>
            <p:ph type="title"/>
          </p:nvPr>
        </p:nvSpPr>
        <p:spPr/>
        <p:txBody>
          <a:bodyPr/>
          <a:lstStyle/>
          <a:p>
            <a:r>
              <a:rPr lang="en-US" dirty="0"/>
              <a:t>Topics Covered</a:t>
            </a:r>
          </a:p>
        </p:txBody>
      </p:sp>
      <p:sp>
        <p:nvSpPr>
          <p:cNvPr id="3" name="Content Placeholder 2" descr="" title="">
            <a:extLst>
              <a:ext uri="{FF2B5EF4-FFF2-40B4-BE49-F238E27FC236}">
                <a16:creationId xmlns:a16="http://schemas.microsoft.com/office/drawing/2014/main" id="{55DA1BB6-E845-4EC6-B8D5-6E684335CD9C}"/>
              </a:ext>
            </a:extLst>
          </p:cNvPr>
          <p:cNvSpPr>
            <a:spLocks noGrp="1"/>
          </p:cNvSpPr>
          <p:nvPr>
            <p:ph idx="1"/>
          </p:nvPr>
        </p:nvSpPr>
        <p:spPr>
          <a:xfrm>
            <a:off x="537885" y="1296882"/>
            <a:ext cx="8068235" cy="4623955"/>
          </a:xfrm>
        </p:spPr>
        <p:txBody>
          <a:bodyPr/>
          <a:lstStyle/>
          <a:p>
            <a:r>
              <a:rPr lang="en-US" sz="1800" dirty="0">
                <a:solidFill>
                  <a:schemeClr val="tx1"/>
                </a:solidFill>
              </a:rPr>
              <a:t>We agree with </a:t>
            </a:r>
            <a:r>
              <a:rPr lang="en-US" sz="1800" dirty="0" err="1">
                <a:solidFill>
                  <a:schemeClr val="tx1"/>
                </a:solidFill>
              </a:rPr>
              <a:t>Novitas</a:t>
            </a:r>
            <a:r>
              <a:rPr lang="en-US" sz="1800" dirty="0">
                <a:solidFill>
                  <a:schemeClr val="tx1"/>
                </a:solidFill>
              </a:rPr>
              <a:t> and First Coast Service Options (FCSO) on the following issues:  </a:t>
            </a:r>
          </a:p>
          <a:p>
            <a:pPr marL="285750" indent="-285750">
              <a:buFont typeface="Arial" panose="020B0604020202020204" pitchFamily="34" charset="0"/>
              <a:buChar char="•"/>
            </a:pPr>
            <a:r>
              <a:rPr lang="en-US" sz="1800" dirty="0">
                <a:solidFill>
                  <a:schemeClr val="tx1"/>
                </a:solidFill>
              </a:rPr>
              <a:t>Need to harmonize the Novitas and FCSO LCDs on application of skin substitutes</a:t>
            </a:r>
          </a:p>
          <a:p>
            <a:pPr marL="285750" indent="-285750">
              <a:buFont typeface="Arial" panose="020B0604020202020204" pitchFamily="34" charset="0"/>
              <a:buChar char="•"/>
            </a:pPr>
            <a:r>
              <a:rPr lang="en-US" sz="1800" dirty="0">
                <a:solidFill>
                  <a:schemeClr val="tx1"/>
                </a:solidFill>
              </a:rPr>
              <a:t>Need for appropriate documentation to demonstrate that wounds are responding to application of skin substitutes</a:t>
            </a:r>
          </a:p>
          <a:p>
            <a:r>
              <a:rPr lang="en-US" sz="1800" dirty="0">
                <a:solidFill>
                  <a:schemeClr val="tx1"/>
                </a:solidFill>
              </a:rPr>
              <a:t>We disagree on the:</a:t>
            </a:r>
          </a:p>
          <a:p>
            <a:pPr marL="285750" indent="-285750">
              <a:buFont typeface="Arial" panose="020B0604020202020204" pitchFamily="34" charset="0"/>
              <a:buChar char="•"/>
            </a:pPr>
            <a:r>
              <a:rPr lang="en-US" sz="1800" dirty="0">
                <a:solidFill>
                  <a:schemeClr val="tx1"/>
                </a:solidFill>
              </a:rPr>
              <a:t>Limitation to two applications of a skin substitute to a wound per episode of care</a:t>
            </a:r>
          </a:p>
          <a:p>
            <a:pPr marL="285750" indent="-285750">
              <a:buFont typeface="Arial" panose="020B0604020202020204" pitchFamily="34" charset="0"/>
              <a:buChar char="•"/>
            </a:pPr>
            <a:r>
              <a:rPr lang="en-US" sz="1800" dirty="0">
                <a:solidFill>
                  <a:schemeClr val="tx1"/>
                </a:solidFill>
              </a:rPr>
              <a:t>Prohibition on switching from one skin substitute to another during an episode of care</a:t>
            </a:r>
          </a:p>
          <a:p>
            <a:pPr marL="285750" indent="-285750">
              <a:buFont typeface="Arial" panose="020B0604020202020204" pitchFamily="34" charset="0"/>
              <a:buChar char="•"/>
            </a:pPr>
            <a:r>
              <a:rPr lang="en-US" sz="1800" dirty="0">
                <a:solidFill>
                  <a:schemeClr val="tx1"/>
                </a:solidFill>
              </a:rPr>
              <a:t>Improper assignment of </a:t>
            </a:r>
            <a:r>
              <a:rPr lang="en-US" sz="1800" dirty="0" err="1">
                <a:solidFill>
                  <a:schemeClr val="tx1"/>
                </a:solidFill>
              </a:rPr>
              <a:t>PuraPly</a:t>
            </a:r>
            <a:r>
              <a:rPr lang="en-US" sz="1800" dirty="0">
                <a:solidFill>
                  <a:schemeClr val="tx1"/>
                </a:solidFill>
              </a:rPr>
              <a:t> products to the Group 3 Non-covered code list</a:t>
            </a:r>
          </a:p>
          <a:p>
            <a:r>
              <a:rPr lang="en-US" sz="1800" dirty="0">
                <a:solidFill>
                  <a:schemeClr val="tx1"/>
                </a:solidFill>
              </a:rPr>
              <a:t>We are continuing to review the proposed LCDs and may raise additional points in our comment letters</a:t>
            </a:r>
          </a:p>
        </p:txBody>
      </p:sp>
    </p:spTree>
    <p:extLst>
      <p:ext uri="{BB962C8B-B14F-4D97-AF65-F5344CB8AC3E}">
        <p14:creationId xmlns:p14="http://schemas.microsoft.com/office/powerpoint/2010/main" val="3880287335"/>
      </p:ext>
    </p:extLst>
  </p:cSld>
  <p:clrMapOvr>
    <a:masterClrMapping/>
  </p:clrMapOvr>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Title 2" descr="" title="">
            <a:extLst>
              <a:ext uri="{FF2B5EF4-FFF2-40B4-BE49-F238E27FC236}">
                <a16:creationId xmlns:a16="http://schemas.microsoft.com/office/drawing/2014/main" id="{AF3ABBF8-BC21-4BEF-9AAA-85567B5C5B15}"/>
              </a:ext>
            </a:extLst>
          </p:cNvPr>
          <p:cNvSpPr>
            <a:spLocks noGrp="1"/>
          </p:cNvSpPr>
          <p:nvPr>
            <p:ph type="title"/>
          </p:nvPr>
        </p:nvSpPr>
        <p:spPr/>
        <p:txBody>
          <a:bodyPr/>
          <a:lstStyle/>
          <a:p>
            <a:r>
              <a:rPr lang="en-US" dirty="0" err="1"/>
              <a:t>Novitas</a:t>
            </a:r>
            <a:r>
              <a:rPr lang="en-US" dirty="0"/>
              <a:t>/First Coast Proposes to Limit the Number of Skin Substitute Applications in a 12-Week Period to 2</a:t>
            </a:r>
          </a:p>
        </p:txBody>
      </p:sp>
      <p:sp>
        <p:nvSpPr>
          <p:cNvPr id="2" name="Text Placeholder 1" descr="" title="">
            <a:extLst>
              <a:ext uri="{FF2B5EF4-FFF2-40B4-BE49-F238E27FC236}">
                <a16:creationId xmlns:a16="http://schemas.microsoft.com/office/drawing/2014/main" id="{7BD52009-32D2-4835-8683-22D5FAB7C736}"/>
              </a:ext>
            </a:extLst>
          </p:cNvPr>
          <p:cNvSpPr>
            <a:spLocks noGrp="1"/>
          </p:cNvSpPr>
          <p:nvPr>
            <p:ph type="body" sz="quarter" idx="10"/>
          </p:nvPr>
        </p:nvSpPr>
        <p:spPr/>
        <p:txBody>
          <a:bodyPr/>
          <a:lstStyle/>
          <a:p>
            <a:r>
              <a:rPr lang="en-US" sz="1800" dirty="0">
                <a:solidFill>
                  <a:schemeClr val="tx1"/>
                </a:solidFill>
              </a:rPr>
              <a:t>Proposed LCDs state that the following are not considered reasonable and necessary:</a:t>
            </a:r>
          </a:p>
          <a:p>
            <a:endParaRPr lang="en-US" sz="1800" dirty="0">
              <a:solidFill>
                <a:schemeClr val="tx1"/>
              </a:solidFill>
            </a:endParaRPr>
          </a:p>
          <a:p>
            <a:pPr marL="193707" lvl="2" indent="0">
              <a:buNone/>
            </a:pPr>
            <a:r>
              <a:rPr lang="en-US" sz="1800" spc="-15" dirty="0">
                <a:solidFill>
                  <a:schemeClr val="tx1"/>
                </a:solidFill>
                <a:effectLst/>
                <a:latin typeface="+mn-lt"/>
                <a:ea typeface="Verdana" panose="020B0604030504040204" pitchFamily="34" charset="0"/>
              </a:rPr>
              <a:t>“Greater than two applications of a specific skin substitute graft product within the episode of skin replacement surgery for wound care (defined as 12 weeks from the first application of a skin substitute graft).</a:t>
            </a:r>
            <a:endParaRPr lang="en-US" sz="1800" dirty="0">
              <a:solidFill>
                <a:schemeClr val="tx1"/>
              </a:solidFill>
              <a:latin typeface="+mn-lt"/>
              <a:ea typeface="PMingLiU" panose="02020500000000000000" pitchFamily="18" charset="-120"/>
            </a:endParaRPr>
          </a:p>
          <a:p>
            <a:pPr marL="608054" lvl="2" indent="-285750">
              <a:buFont typeface="Arial" panose="020B0604020202020204" pitchFamily="34" charset="0"/>
              <a:buChar char="•"/>
            </a:pPr>
            <a:r>
              <a:rPr lang="en-US" sz="1800" spc="0" dirty="0">
                <a:solidFill>
                  <a:schemeClr val="tx1"/>
                </a:solidFill>
                <a:effectLst/>
                <a:latin typeface="+mn-lt"/>
                <a:ea typeface="Verdana" panose="020B0604030504040204" pitchFamily="34" charset="0"/>
              </a:rPr>
              <a:t>The expectation is treatment will consist of the fewest repeat applications and amount of product to heal the wound. It is expected that products are used per the labeling. It is not expected that every ulcer, in every patient will require the maximum number of applications listed on the product label. This utilization pattern may be subject to focused medical review.” (p. 6)</a:t>
            </a:r>
            <a:endParaRPr lang="en-US" sz="1800" spc="0" dirty="0">
              <a:solidFill>
                <a:schemeClr val="tx1"/>
              </a:solidFill>
              <a:effectLst/>
              <a:latin typeface="+mn-lt"/>
              <a:ea typeface="Symbol" panose="05050102010706020507" pitchFamily="18" charset="2"/>
            </a:endParaRPr>
          </a:p>
        </p:txBody>
      </p:sp>
    </p:spTree>
    <p:extLst>
      <p:ext uri="{BB962C8B-B14F-4D97-AF65-F5344CB8AC3E}">
        <p14:creationId xmlns:p14="http://schemas.microsoft.com/office/powerpoint/2010/main" val="791206682"/>
      </p:ext>
    </p:extLst>
  </p:cSld>
  <p:clrMapOvr>
    <a:masterClrMapping/>
  </p:clrMapOvr>
</p:sld>
</file>

<file path=ppt/slides/slide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Title 2" descr="" title="">
            <a:extLst>
              <a:ext uri="{FF2B5EF4-FFF2-40B4-BE49-F238E27FC236}">
                <a16:creationId xmlns:a16="http://schemas.microsoft.com/office/drawing/2014/main" id="{57218131-E03F-4162-92B7-B54809BC45A5}"/>
              </a:ext>
            </a:extLst>
          </p:cNvPr>
          <p:cNvSpPr>
            <a:spLocks noGrp="1"/>
          </p:cNvSpPr>
          <p:nvPr>
            <p:ph type="title"/>
          </p:nvPr>
        </p:nvSpPr>
        <p:spPr/>
        <p:txBody>
          <a:bodyPr/>
          <a:lstStyle/>
          <a:p>
            <a:r>
              <a:rPr lang="en-US" dirty="0"/>
              <a:t>Clinical Guidelines Do Not Include a Limit on Skin Substitute Applications</a:t>
            </a:r>
          </a:p>
        </p:txBody>
      </p:sp>
      <p:sp>
        <p:nvSpPr>
          <p:cNvPr id="2" name="Text Placeholder 1" descr="" title="">
            <a:extLst>
              <a:ext uri="{FF2B5EF4-FFF2-40B4-BE49-F238E27FC236}">
                <a16:creationId xmlns:a16="http://schemas.microsoft.com/office/drawing/2014/main" id="{BCCAAFAE-C8A5-4D8F-BBF6-D094D68A6449}"/>
              </a:ext>
            </a:extLst>
          </p:cNvPr>
          <p:cNvSpPr>
            <a:spLocks noGrp="1"/>
          </p:cNvSpPr>
          <p:nvPr>
            <p:ph type="body" sz="quarter" idx="10"/>
          </p:nvPr>
        </p:nvSpPr>
        <p:spPr>
          <a:xfrm>
            <a:off x="537885" y="1179095"/>
            <a:ext cx="8068235" cy="4459025"/>
          </a:xfrm>
        </p:spPr>
        <p:txBody>
          <a:bodyPr/>
          <a:lstStyle/>
          <a:p>
            <a:pPr marL="285750" indent="-285750">
              <a:buFont typeface="Arial" panose="020B0604020202020204" pitchFamily="34" charset="0"/>
              <a:buChar char="•"/>
            </a:pPr>
            <a:r>
              <a:rPr lang="en-US" dirty="0">
                <a:solidFill>
                  <a:schemeClr val="tx1"/>
                </a:solidFill>
              </a:rPr>
              <a:t>Guidelines for both VLU and DFU focus on evaluation intervals and assessment of any intervention, including standard treatment, use of skin substitutes or any other modality</a:t>
            </a:r>
            <a:endParaRPr lang="en-US" strike="sngStrike" dirty="0">
              <a:solidFill>
                <a:schemeClr val="tx1"/>
              </a:solidFill>
            </a:endParaRPr>
          </a:p>
          <a:p>
            <a:pPr marL="414347" lvl="1" indent="-285750">
              <a:buFont typeface="Arial" panose="020B0604020202020204" pitchFamily="34" charset="0"/>
              <a:buChar char="•"/>
            </a:pPr>
            <a:r>
              <a:rPr lang="en-US" dirty="0">
                <a:solidFill>
                  <a:schemeClr val="tx1"/>
                </a:solidFill>
              </a:rPr>
              <a:t>Guidelines are silent on the frequency and timing of skin substitute applications</a:t>
            </a:r>
          </a:p>
          <a:p>
            <a:pPr marL="414347" lvl="1" indent="-285750">
              <a:buFont typeface="Arial" panose="020B0604020202020204" pitchFamily="34" charset="0"/>
              <a:buChar char="•"/>
            </a:pPr>
            <a:r>
              <a:rPr lang="en-US" dirty="0">
                <a:solidFill>
                  <a:schemeClr val="tx1"/>
                </a:solidFill>
              </a:rPr>
              <a:t>Applying skin substitutes 3 or more times is within the guidelines if the wound meets guideline criteria for improvement</a:t>
            </a:r>
          </a:p>
          <a:p>
            <a:pPr marL="414347" lvl="1" indent="-285750">
              <a:buFont typeface="Arial" panose="020B0604020202020204" pitchFamily="34" charset="0"/>
              <a:buChar char="•"/>
            </a:pPr>
            <a:endParaRPr lang="en-US" dirty="0">
              <a:solidFill>
                <a:schemeClr val="tx1"/>
              </a:solidFill>
            </a:endParaRPr>
          </a:p>
          <a:p>
            <a:pPr lvl="1" indent="0">
              <a:buNone/>
            </a:pPr>
            <a:r>
              <a:rPr lang="en-US" sz="2200" u="sng" dirty="0">
                <a:solidFill>
                  <a:srgbClr val="007FA4"/>
                </a:solidFill>
              </a:rPr>
              <a:t>VLU Guidelines</a:t>
            </a:r>
          </a:p>
          <a:p>
            <a:pPr marL="285750" indent="-285750">
              <a:buFont typeface="Arial" panose="020B0604020202020204" pitchFamily="34" charset="0"/>
              <a:buChar char="•"/>
            </a:pPr>
            <a:r>
              <a:rPr lang="en-US" dirty="0">
                <a:solidFill>
                  <a:schemeClr val="tx1"/>
                </a:solidFill>
              </a:rPr>
              <a:t>Wound Healing Society</a:t>
            </a:r>
            <a:r>
              <a:rPr lang="en-US" baseline="30000" dirty="0">
                <a:solidFill>
                  <a:schemeClr val="tx1"/>
                </a:solidFill>
              </a:rPr>
              <a:t>1</a:t>
            </a:r>
            <a:r>
              <a:rPr lang="en-US" dirty="0">
                <a:solidFill>
                  <a:schemeClr val="tx1"/>
                </a:solidFill>
              </a:rPr>
              <a:t> </a:t>
            </a:r>
          </a:p>
          <a:p>
            <a:pPr marL="720693" lvl="1" indent="0">
              <a:lnSpc>
                <a:spcPct val="105000"/>
              </a:lnSpc>
              <a:spcBef>
                <a:spcPts val="0"/>
              </a:spcBef>
              <a:buNone/>
            </a:pPr>
            <a:r>
              <a:rPr lang="en-US" dirty="0">
                <a:solidFill>
                  <a:schemeClr val="tx1"/>
                </a:solidFill>
                <a:effectLst/>
                <a:latin typeface="Calibri" panose="020F0502020204030204" pitchFamily="34" charset="0"/>
                <a:ea typeface="Calibri" panose="020F0502020204030204" pitchFamily="34" charset="0"/>
              </a:rPr>
              <a:t>Guideline #5.6</a:t>
            </a:r>
          </a:p>
          <a:p>
            <a:pPr marL="1166203" lvl="2" indent="0">
              <a:lnSpc>
                <a:spcPct val="105000"/>
              </a:lnSpc>
              <a:spcBef>
                <a:spcPts val="0"/>
              </a:spcBef>
              <a:spcAft>
                <a:spcPts val="800"/>
              </a:spcAft>
              <a:buNone/>
            </a:pPr>
            <a:r>
              <a:rPr lang="en-US" sz="1400" dirty="0">
                <a:solidFill>
                  <a:schemeClr val="tx1"/>
                </a:solidFill>
                <a:effectLst/>
                <a:latin typeface="Calibri" panose="020F0502020204030204" pitchFamily="34" charset="0"/>
                <a:ea typeface="Times New Roman" panose="02020603050405020304" pitchFamily="18" charset="0"/>
              </a:rPr>
              <a:t>Selectively use adjuvant agents (topical, device, and/or systemic) after evaluating individual patient/ulcer characteristics and when there is a lack of healing progress in response to more traditional therapies. If significant wound improvement does not occur within 3-6 weeks of initiating a </a:t>
            </a:r>
            <a:r>
              <a:rPr lang="en-US" sz="1400" dirty="0" err="1">
                <a:solidFill>
                  <a:schemeClr val="tx1"/>
                </a:solidFill>
                <a:effectLst/>
                <a:latin typeface="Calibri" panose="020F0502020204030204" pitchFamily="34" charset="0"/>
                <a:ea typeface="Times New Roman" panose="02020603050405020304" pitchFamily="18" charset="0"/>
              </a:rPr>
              <a:t>tx</a:t>
            </a:r>
            <a:r>
              <a:rPr lang="en-US" sz="1400" dirty="0">
                <a:solidFill>
                  <a:schemeClr val="tx1"/>
                </a:solidFill>
                <a:effectLst/>
                <a:latin typeface="Calibri" panose="020F0502020204030204" pitchFamily="34" charset="0"/>
                <a:ea typeface="Times New Roman" panose="02020603050405020304" pitchFamily="18" charset="0"/>
              </a:rPr>
              <a:t> plan, </a:t>
            </a:r>
            <a:r>
              <a:rPr lang="en-US" sz="1400" b="1" dirty="0">
                <a:solidFill>
                  <a:schemeClr val="tx1"/>
                </a:solidFill>
                <a:effectLst/>
                <a:latin typeface="Calibri" panose="020F0502020204030204" pitchFamily="34" charset="0"/>
                <a:ea typeface="Times New Roman" panose="02020603050405020304" pitchFamily="18" charset="0"/>
              </a:rPr>
              <a:t>reevaluation of the patient and consideration of other </a:t>
            </a:r>
            <a:r>
              <a:rPr lang="en-US" sz="1400" b="1" dirty="0" err="1">
                <a:solidFill>
                  <a:schemeClr val="tx1"/>
                </a:solidFill>
                <a:effectLst/>
                <a:latin typeface="Calibri" panose="020F0502020204030204" pitchFamily="34" charset="0"/>
                <a:ea typeface="Times New Roman" panose="02020603050405020304" pitchFamily="18" charset="0"/>
              </a:rPr>
              <a:t>tx</a:t>
            </a:r>
            <a:r>
              <a:rPr lang="en-US" sz="1400" b="1" dirty="0">
                <a:solidFill>
                  <a:schemeClr val="tx1"/>
                </a:solidFill>
                <a:effectLst/>
                <a:latin typeface="Calibri" panose="020F0502020204030204" pitchFamily="34" charset="0"/>
                <a:ea typeface="Times New Roman" panose="02020603050405020304" pitchFamily="18" charset="0"/>
              </a:rPr>
              <a:t> options should be considered.</a:t>
            </a:r>
            <a:r>
              <a:rPr lang="en-US" sz="1400" dirty="0">
                <a:solidFill>
                  <a:schemeClr val="tx1"/>
                </a:solidFill>
                <a:effectLst/>
                <a:latin typeface="Calibri" panose="020F0502020204030204" pitchFamily="34" charset="0"/>
                <a:ea typeface="Times New Roman" panose="02020603050405020304" pitchFamily="18" charset="0"/>
              </a:rPr>
              <a:t>  </a:t>
            </a:r>
            <a:r>
              <a:rPr lang="en-US" sz="1400">
                <a:solidFill>
                  <a:schemeClr val="tx1"/>
                </a:solidFill>
                <a:effectLst/>
                <a:latin typeface="Calibri" panose="020F0502020204030204" pitchFamily="34" charset="0"/>
                <a:ea typeface="Times New Roman" panose="02020603050405020304" pitchFamily="18" charset="0"/>
              </a:rPr>
              <a:t>(Level I)</a:t>
            </a:r>
            <a:endParaRPr lang="en-US" sz="1400" dirty="0">
              <a:solidFill>
                <a:schemeClr val="tx1"/>
              </a:solidFill>
            </a:endParaRPr>
          </a:p>
          <a:p>
            <a:endParaRPr lang="en-US" dirty="0"/>
          </a:p>
        </p:txBody>
      </p:sp>
      <p:sp>
        <p:nvSpPr>
          <p:cNvPr id="10" name="TextBox 9" descr="" title="">
            <a:extLst>
              <a:ext uri="{FF2B5EF4-FFF2-40B4-BE49-F238E27FC236}">
                <a16:creationId xmlns:a16="http://schemas.microsoft.com/office/drawing/2014/main" id="{2CFFD27E-BA94-4871-BEA8-ABCC28EF8970}"/>
              </a:ext>
            </a:extLst>
          </p:cNvPr>
          <p:cNvSpPr txBox="1"/>
          <p:nvPr/>
        </p:nvSpPr>
        <p:spPr>
          <a:xfrm>
            <a:off x="453995" y="5845892"/>
            <a:ext cx="7348756" cy="400110"/>
          </a:xfrm>
          <a:prstGeom prst="rect">
            <a:avLst/>
          </a:prstGeom>
          <a:noFill/>
        </p:spPr>
        <p:txBody>
          <a:bodyPr wrap="square" rtlCol="0">
            <a:spAutoFit/>
          </a:bodyPr>
          <a:lstStyle/>
          <a:p>
            <a:r>
              <a:rPr lang="en-US" sz="1000" baseline="30000" dirty="0"/>
              <a:t>1</a:t>
            </a:r>
            <a:r>
              <a:rPr lang="en-US" sz="1000" dirty="0"/>
              <a:t> Marston W, Tang J, </a:t>
            </a:r>
            <a:r>
              <a:rPr lang="en-US" sz="1000" dirty="0" err="1"/>
              <a:t>Kirsner</a:t>
            </a:r>
            <a:r>
              <a:rPr lang="en-US" sz="1000" dirty="0"/>
              <a:t> RS, Ennis W. Wound Healing Society 2015 update on guidelines for venous ulcers. Wound Repair Regen. 2016 Jan-Feb;24(1):136-44. doi:10.1111/wrr.12394.</a:t>
            </a:r>
          </a:p>
        </p:txBody>
      </p:sp>
    </p:spTree>
    <p:extLst>
      <p:ext uri="{BB962C8B-B14F-4D97-AF65-F5344CB8AC3E}">
        <p14:creationId xmlns:p14="http://schemas.microsoft.com/office/powerpoint/2010/main" val="151174412"/>
      </p:ext>
    </p:extLst>
  </p:cSld>
  <p:clrMapOvr>
    <a:masterClrMapping/>
  </p:clrMapOvr>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Title 2" descr="" title="">
            <a:extLst>
              <a:ext uri="{FF2B5EF4-FFF2-40B4-BE49-F238E27FC236}">
                <a16:creationId xmlns:a16="http://schemas.microsoft.com/office/drawing/2014/main" id="{6E14C3E9-17CB-4D70-87C4-7578982BBA2B}"/>
              </a:ext>
            </a:extLst>
          </p:cNvPr>
          <p:cNvSpPr>
            <a:spLocks noGrp="1"/>
          </p:cNvSpPr>
          <p:nvPr>
            <p:ph type="title"/>
          </p:nvPr>
        </p:nvSpPr>
        <p:spPr>
          <a:xfrm>
            <a:off x="427839" y="268264"/>
            <a:ext cx="8068235" cy="618363"/>
          </a:xfrm>
        </p:spPr>
        <p:txBody>
          <a:bodyPr/>
          <a:lstStyle/>
          <a:p>
            <a:r>
              <a:rPr lang="en-US" u="sng" dirty="0"/>
              <a:t>DFU Guidelines</a:t>
            </a:r>
          </a:p>
        </p:txBody>
      </p:sp>
      <p:sp>
        <p:nvSpPr>
          <p:cNvPr id="2" name="Text Placeholder 1" descr="" title="">
            <a:extLst>
              <a:ext uri="{FF2B5EF4-FFF2-40B4-BE49-F238E27FC236}">
                <a16:creationId xmlns:a16="http://schemas.microsoft.com/office/drawing/2014/main" id="{6F07925D-27DF-480E-AE0F-9623CB0186C8}"/>
              </a:ext>
            </a:extLst>
          </p:cNvPr>
          <p:cNvSpPr>
            <a:spLocks noGrp="1"/>
          </p:cNvSpPr>
          <p:nvPr>
            <p:ph type="body" sz="quarter" idx="10"/>
          </p:nvPr>
        </p:nvSpPr>
        <p:spPr>
          <a:xfrm>
            <a:off x="269432" y="785491"/>
            <a:ext cx="8547397" cy="5136016"/>
          </a:xfrm>
        </p:spPr>
        <p:txBody>
          <a:bodyPr/>
          <a:lstStyle/>
          <a:p>
            <a:r>
              <a:rPr lang="en-US" dirty="0"/>
              <a:t>Wound Healing Society</a:t>
            </a:r>
            <a:r>
              <a:rPr lang="en-US" baseline="30000" dirty="0"/>
              <a:t>1</a:t>
            </a:r>
          </a:p>
          <a:p>
            <a:pPr>
              <a:lnSpc>
                <a:spcPct val="105000"/>
              </a:lnSpc>
              <a:spcBef>
                <a:spcPts val="0"/>
              </a:spcBef>
            </a:pPr>
            <a:r>
              <a:rPr lang="en-US" sz="1300" b="1" dirty="0">
                <a:solidFill>
                  <a:schemeClr val="tx1"/>
                </a:solidFill>
                <a:effectLst/>
                <a:latin typeface="Calibri" panose="020F0502020204030204" pitchFamily="34" charset="0"/>
                <a:ea typeface="Calibri" panose="020F0502020204030204" pitchFamily="34" charset="0"/>
              </a:rPr>
              <a:t>Guideline #4.4</a:t>
            </a:r>
            <a:r>
              <a:rPr lang="en-US" sz="1300" dirty="0">
                <a:solidFill>
                  <a:schemeClr val="tx1"/>
                </a:solidFill>
                <a:effectLst/>
                <a:latin typeface="Calibri" panose="020F0502020204030204" pitchFamily="34" charset="0"/>
                <a:ea typeface="Calibri" panose="020F0502020204030204" pitchFamily="34" charset="0"/>
              </a:rPr>
              <a:t>. </a:t>
            </a:r>
            <a:r>
              <a:rPr lang="en-US" sz="1300" dirty="0">
                <a:solidFill>
                  <a:schemeClr val="tx1"/>
                </a:solidFill>
                <a:effectLst/>
                <a:latin typeface="Calibri" panose="020F0502020204030204" pitchFamily="34" charset="0"/>
                <a:ea typeface="Times New Roman" panose="02020603050405020304" pitchFamily="18" charset="0"/>
              </a:rPr>
              <a:t>There should be an ongoing consistent documentation of wound history, recurrence, and characteristics (location, size, base, exudates, condition of the surrounding skin, staging, and pain) to evaluate wound bed preparation. The rate of wound healing should be evaluated to determine whether treatment is optimal. (Level II)</a:t>
            </a:r>
            <a:endParaRPr lang="en-US" sz="1300" dirty="0">
              <a:solidFill>
                <a:schemeClr val="tx1"/>
              </a:solidFill>
              <a:ea typeface="Times New Roman" panose="02020603050405020304" pitchFamily="18" charset="0"/>
            </a:endParaRPr>
          </a:p>
          <a:p>
            <a:pPr marL="193707" lvl="2" indent="0">
              <a:lnSpc>
                <a:spcPct val="105000"/>
              </a:lnSpc>
              <a:spcBef>
                <a:spcPts val="0"/>
              </a:spcBef>
              <a:buNone/>
            </a:pPr>
            <a:r>
              <a:rPr lang="en-US" sz="1300" dirty="0">
                <a:solidFill>
                  <a:schemeClr val="tx1"/>
                </a:solidFill>
                <a:effectLst/>
                <a:latin typeface="Calibri" panose="020F0502020204030204" pitchFamily="34" charset="0"/>
                <a:ea typeface="Times New Roman" panose="02020603050405020304" pitchFamily="18" charset="0"/>
              </a:rPr>
              <a:t>Principle: Ongoing evaluations of wound bed preparation are necessary; if the ulcer is not healing at the expected rate, </a:t>
            </a:r>
            <a:r>
              <a:rPr lang="en-US" sz="1300" b="1" dirty="0">
                <a:solidFill>
                  <a:schemeClr val="tx1"/>
                </a:solidFill>
                <a:effectLst/>
                <a:latin typeface="Calibri" panose="020F0502020204030204" pitchFamily="34" charset="0"/>
                <a:ea typeface="Times New Roman" panose="02020603050405020304" pitchFamily="18" charset="0"/>
              </a:rPr>
              <a:t>interventions for wound bed preparation need to be reassessed.</a:t>
            </a:r>
            <a:r>
              <a:rPr lang="en-US" sz="1300" dirty="0">
                <a:solidFill>
                  <a:schemeClr val="tx1"/>
                </a:solidFill>
                <a:effectLst/>
                <a:latin typeface="Calibri" panose="020F0502020204030204" pitchFamily="34" charset="0"/>
                <a:ea typeface="Times New Roman" panose="02020603050405020304" pitchFamily="18" charset="0"/>
              </a:rPr>
              <a:t> The longer the duration of the ulcer, the more difficult it is to heal. If an ulcer is recurrent, etiology, patient education, or issues of prevention and long term maintenance need to be reassessed. </a:t>
            </a:r>
            <a:endParaRPr lang="en-US" sz="1300" dirty="0">
              <a:solidFill>
                <a:schemeClr val="tx1"/>
              </a:solidFill>
              <a:effectLst/>
              <a:latin typeface="Calibri" panose="020F0502020204030204" pitchFamily="34" charset="0"/>
              <a:ea typeface="Calibri" panose="020F0502020204030204" pitchFamily="34" charset="0"/>
            </a:endParaRPr>
          </a:p>
          <a:p>
            <a:pPr>
              <a:lnSpc>
                <a:spcPct val="105000"/>
              </a:lnSpc>
              <a:spcBef>
                <a:spcPts val="0"/>
              </a:spcBef>
            </a:pPr>
            <a:endParaRPr lang="en-US" sz="1300" dirty="0">
              <a:solidFill>
                <a:schemeClr val="tx1"/>
              </a:solidFill>
              <a:ea typeface="Calibri" panose="020F0502020204030204" pitchFamily="34" charset="0"/>
            </a:endParaRPr>
          </a:p>
          <a:p>
            <a:pPr>
              <a:lnSpc>
                <a:spcPct val="105000"/>
              </a:lnSpc>
              <a:spcBef>
                <a:spcPts val="0"/>
              </a:spcBef>
            </a:pPr>
            <a:r>
              <a:rPr lang="en-US" sz="1300" b="1" dirty="0">
                <a:solidFill>
                  <a:schemeClr val="tx1"/>
                </a:solidFill>
                <a:effectLst/>
                <a:latin typeface="Calibri" panose="020F0502020204030204" pitchFamily="34" charset="0"/>
                <a:ea typeface="Calibri" panose="020F0502020204030204" pitchFamily="34" charset="0"/>
              </a:rPr>
              <a:t>Guideline #4.5</a:t>
            </a:r>
            <a:r>
              <a:rPr lang="en-US" sz="1300" dirty="0">
                <a:solidFill>
                  <a:schemeClr val="tx1"/>
                </a:solidFill>
                <a:effectLst/>
                <a:latin typeface="Calibri" panose="020F0502020204030204" pitchFamily="34" charset="0"/>
                <a:ea typeface="Calibri" panose="020F0502020204030204" pitchFamily="34" charset="0"/>
              </a:rPr>
              <a:t>: Patients who fail to show a reduction in ulcer size by 50% or more after 4 weeks of therapy should be reevaluated and other treatments should be considered. (Level II)</a:t>
            </a:r>
          </a:p>
          <a:p>
            <a:pPr marL="261944" lvl="3" indent="0">
              <a:lnSpc>
                <a:spcPct val="105000"/>
              </a:lnSpc>
              <a:spcBef>
                <a:spcPts val="0"/>
              </a:spcBef>
              <a:spcAft>
                <a:spcPts val="800"/>
              </a:spcAft>
              <a:buNone/>
            </a:pPr>
            <a:r>
              <a:rPr lang="en-US" sz="1300" dirty="0">
                <a:solidFill>
                  <a:schemeClr val="tx1"/>
                </a:solidFill>
                <a:effectLst/>
                <a:latin typeface="Calibri" panose="020F0502020204030204" pitchFamily="34" charset="0"/>
                <a:ea typeface="Times New Roman" panose="02020603050405020304" pitchFamily="18" charset="0"/>
              </a:rPr>
              <a:t>Principle: Percent change in wound area of DFUs over four weeks of treatment is a good predictor of effectiveness of therapy and likelihood of healing.</a:t>
            </a:r>
            <a:endParaRPr lang="en-US" sz="1300" dirty="0">
              <a:solidFill>
                <a:schemeClr val="tx1"/>
              </a:solidFill>
              <a:effectLst/>
              <a:latin typeface="Calibri" panose="020F0502020204030204" pitchFamily="34" charset="0"/>
              <a:ea typeface="Calibri" panose="020F0502020204030204" pitchFamily="34" charset="0"/>
            </a:endParaRPr>
          </a:p>
          <a:p>
            <a:r>
              <a:rPr lang="en-US" dirty="0">
                <a:solidFill>
                  <a:schemeClr val="tx1"/>
                </a:solidFill>
              </a:rPr>
              <a:t>Society of Vascular Surgery, American Podiatric Medical Association, Society for Vascular Medicine</a:t>
            </a:r>
            <a:r>
              <a:rPr lang="en-US" baseline="30000" dirty="0">
                <a:solidFill>
                  <a:schemeClr val="tx1"/>
                </a:solidFill>
              </a:rPr>
              <a:t>2</a:t>
            </a:r>
          </a:p>
          <a:p>
            <a:r>
              <a:rPr lang="en-US" sz="1300" b="1" i="1" dirty="0">
                <a:solidFill>
                  <a:schemeClr val="tx1"/>
                </a:solidFill>
                <a:effectLst/>
                <a:latin typeface="Calibri" panose="020F0502020204030204" pitchFamily="34" charset="0"/>
                <a:ea typeface="Calibri" panose="020F0502020204030204" pitchFamily="34" charset="0"/>
              </a:rPr>
              <a:t>Recommendation 1</a:t>
            </a:r>
            <a:r>
              <a:rPr lang="en-US" sz="1300" dirty="0">
                <a:solidFill>
                  <a:schemeClr val="tx1"/>
                </a:solidFill>
                <a:effectLst/>
                <a:latin typeface="Calibri" panose="020F0502020204030204" pitchFamily="34" charset="0"/>
                <a:ea typeface="Calibri" panose="020F0502020204030204" pitchFamily="34" charset="0"/>
              </a:rPr>
              <a:t>: We recommend frequent evaluation at 1- to 4-week intervals with measurements of diabetic foot wounds to monitor reduction of wound size and healing progress (Grade 1C).</a:t>
            </a:r>
          </a:p>
          <a:p>
            <a:pPr marL="193707" lvl="2" indent="0">
              <a:buNone/>
            </a:pPr>
            <a:r>
              <a:rPr lang="en-US" sz="1300" dirty="0">
                <a:solidFill>
                  <a:schemeClr val="tx1"/>
                </a:solidFill>
                <a:effectLst/>
                <a:latin typeface="Calibri" panose="020F0502020204030204" pitchFamily="34" charset="0"/>
                <a:ea typeface="Times New Roman" panose="02020603050405020304" pitchFamily="18" charset="0"/>
              </a:rPr>
              <a:t>Evidence. Percentage reduction in wound size is an early predictor of treatment outcome. Wound area reduction of 10% to 15% per week or 50% area reduction in 4 weeks results in increased likelihood of healing with decreased complications of infection and amputation. Although there are no studies that evaluated the benefit and utility of different wound check intervals, studies that monitored healing progression of DFUs strongly correlated 50% healing at 4 weeks with final full healing by 16 weeks. By measuring wounds at 1- to 4-week intervals, the clinician documents healing progress and </a:t>
            </a:r>
            <a:r>
              <a:rPr lang="en-US" sz="1300" b="1" u="sng" dirty="0">
                <a:solidFill>
                  <a:schemeClr val="tx1"/>
                </a:solidFill>
                <a:effectLst/>
                <a:latin typeface="Calibri" panose="020F0502020204030204" pitchFamily="34" charset="0"/>
                <a:ea typeface="Times New Roman" panose="02020603050405020304" pitchFamily="18" charset="0"/>
              </a:rPr>
              <a:t>identifies the basis for treatment modification</a:t>
            </a:r>
            <a:endParaRPr lang="en-US" sz="1300" dirty="0">
              <a:solidFill>
                <a:schemeClr val="tx1"/>
              </a:solidFill>
              <a:effectLst/>
              <a:latin typeface="Calibri" panose="020F0502020204030204" pitchFamily="34" charset="0"/>
              <a:ea typeface="Calibri" panose="020F0502020204030204" pitchFamily="34" charset="0"/>
            </a:endParaRPr>
          </a:p>
          <a:p>
            <a:endParaRPr lang="en-US" dirty="0"/>
          </a:p>
        </p:txBody>
      </p:sp>
      <p:sp>
        <p:nvSpPr>
          <p:cNvPr id="6" name="TextBox 5" descr="" title="">
            <a:extLst>
              <a:ext uri="{FF2B5EF4-FFF2-40B4-BE49-F238E27FC236}">
                <a16:creationId xmlns:a16="http://schemas.microsoft.com/office/drawing/2014/main" id="{70E8E8BA-7BBC-46A1-B128-127D6E9AD28F}"/>
              </a:ext>
            </a:extLst>
          </p:cNvPr>
          <p:cNvSpPr txBox="1"/>
          <p:nvPr/>
        </p:nvSpPr>
        <p:spPr>
          <a:xfrm>
            <a:off x="427839" y="5997008"/>
            <a:ext cx="7348756" cy="451406"/>
          </a:xfrm>
          <a:prstGeom prst="rect">
            <a:avLst/>
          </a:prstGeom>
          <a:noFill/>
        </p:spPr>
        <p:txBody>
          <a:bodyPr wrap="square" rtlCol="0">
            <a:spAutoFit/>
          </a:bodyPr>
          <a:lstStyle/>
          <a:p>
            <a:r>
              <a:rPr lang="en-US" sz="1000" baseline="30000" dirty="0"/>
              <a:t>1 </a:t>
            </a:r>
            <a:r>
              <a:rPr lang="en-US" sz="1000" baseline="30000" dirty="0" err="1"/>
              <a:t>Lavery</a:t>
            </a:r>
            <a:r>
              <a:rPr lang="en-US" sz="1000" baseline="30000" dirty="0"/>
              <a:t> LA, Davis KE, Berriman SJ, et al. WHS guidelines update: Diabetic foot ulcer treatment guidelines. Wound Repair Regen. 2016 Jan-Feb;24(1):112-26. doi:10.1111/wrr.12391.</a:t>
            </a:r>
          </a:p>
          <a:p>
            <a:r>
              <a:rPr lang="en-US" sz="1000" baseline="30000" dirty="0"/>
              <a:t>2Hingorani A, </a:t>
            </a:r>
            <a:r>
              <a:rPr lang="en-US" sz="1000" baseline="30000" dirty="0" err="1"/>
              <a:t>LaMuraglia</a:t>
            </a:r>
            <a:r>
              <a:rPr lang="en-US" sz="1000" baseline="30000" dirty="0"/>
              <a:t> GM, Henke P, et al. The management of diabetic foot: A clinical practice guideline by the Society for Vascular Surgery in collaboration with the American Podiatric Medical Association and the Society for Vascular Medicine. J </a:t>
            </a:r>
            <a:r>
              <a:rPr lang="en-US" sz="1000" baseline="30000" dirty="0" err="1"/>
              <a:t>Vasc</a:t>
            </a:r>
            <a:r>
              <a:rPr lang="en-US" sz="1000" baseline="30000" dirty="0"/>
              <a:t> Surg. 2016 Feb;63(2 Suppl):3S-21S. doi:10.1016/j.jvs.2015.10.003.</a:t>
            </a:r>
            <a:endParaRPr lang="en-US" sz="1000" dirty="0"/>
          </a:p>
        </p:txBody>
      </p:sp>
    </p:spTree>
    <p:extLst>
      <p:ext uri="{BB962C8B-B14F-4D97-AF65-F5344CB8AC3E}">
        <p14:creationId xmlns:p14="http://schemas.microsoft.com/office/powerpoint/2010/main" val="3772636549"/>
      </p:ext>
    </p:extLst>
  </p:cSld>
  <p:clrMapOvr>
    <a:masterClrMapping/>
  </p:clrMapOvr>
</p:sld>
</file>

<file path=ppt/slides/slide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Title 2" descr="" title="">
            <a:extLst>
              <a:ext uri="{FF2B5EF4-FFF2-40B4-BE49-F238E27FC236}">
                <a16:creationId xmlns:a16="http://schemas.microsoft.com/office/drawing/2014/main" id="{02E42EAE-6EA9-40FD-9DB6-59ED567FCF19}"/>
              </a:ext>
            </a:extLst>
          </p:cNvPr>
          <p:cNvSpPr>
            <a:spLocks noGrp="1"/>
          </p:cNvSpPr>
          <p:nvPr>
            <p:ph type="title"/>
          </p:nvPr>
        </p:nvSpPr>
        <p:spPr/>
        <p:txBody>
          <a:bodyPr/>
          <a:lstStyle/>
          <a:p>
            <a:r>
              <a:rPr lang="en-US" dirty="0"/>
              <a:t>Only Basis for Limiting the Number of Skin Substitute Applications Should be Medical Necessity</a:t>
            </a:r>
          </a:p>
        </p:txBody>
      </p:sp>
      <p:sp>
        <p:nvSpPr>
          <p:cNvPr id="2" name="Text Placeholder 1" descr="" title="">
            <a:extLst>
              <a:ext uri="{FF2B5EF4-FFF2-40B4-BE49-F238E27FC236}">
                <a16:creationId xmlns:a16="http://schemas.microsoft.com/office/drawing/2014/main" id="{6765B5E0-01DD-454C-A5CF-4D4404754CBF}"/>
              </a:ext>
            </a:extLst>
          </p:cNvPr>
          <p:cNvSpPr>
            <a:spLocks noGrp="1"/>
          </p:cNvSpPr>
          <p:nvPr>
            <p:ph type="body" sz="quarter" idx="10"/>
          </p:nvPr>
        </p:nvSpPr>
        <p:spPr>
          <a:xfrm>
            <a:off x="537885" y="1375794"/>
            <a:ext cx="8068235" cy="4907560"/>
          </a:xfrm>
        </p:spPr>
        <p:txBody>
          <a:bodyPr/>
          <a:lstStyle/>
          <a:p>
            <a:pPr marL="285750" indent="-285750">
              <a:buFont typeface="Arial" panose="020B0604020202020204" pitchFamily="34" charset="0"/>
              <a:buChar char="•"/>
            </a:pPr>
            <a:r>
              <a:rPr lang="en-US" sz="1600" dirty="0">
                <a:solidFill>
                  <a:schemeClr val="tx1"/>
                </a:solidFill>
              </a:rPr>
              <a:t>Physicians should be allowed to apply skin substitutes when </a:t>
            </a:r>
            <a:r>
              <a:rPr lang="en-US" sz="1600" b="1" u="sng" dirty="0">
                <a:solidFill>
                  <a:schemeClr val="tx1"/>
                </a:solidFill>
              </a:rPr>
              <a:t>medically necessary</a:t>
            </a:r>
            <a:r>
              <a:rPr lang="en-US" sz="1600" dirty="0">
                <a:solidFill>
                  <a:schemeClr val="tx1"/>
                </a:solidFill>
              </a:rPr>
              <a:t> to achieve wound healing</a:t>
            </a:r>
          </a:p>
          <a:p>
            <a:pPr marL="285750" indent="-285750">
              <a:buFont typeface="Arial" panose="020B0604020202020204" pitchFamily="34" charset="0"/>
              <a:buChar char="•"/>
            </a:pPr>
            <a:r>
              <a:rPr lang="en-US" sz="1600" dirty="0">
                <a:solidFill>
                  <a:schemeClr val="tx1"/>
                </a:solidFill>
              </a:rPr>
              <a:t>There is no clinical basis for limiting the number of applications to 2 or any number</a:t>
            </a:r>
          </a:p>
          <a:p>
            <a:pPr marL="414347" lvl="1" indent="-285750">
              <a:buFont typeface="Arial" panose="020B0604020202020204" pitchFamily="34" charset="0"/>
              <a:buChar char="•"/>
            </a:pPr>
            <a:r>
              <a:rPr lang="en-US" sz="1364" dirty="0" err="1">
                <a:solidFill>
                  <a:schemeClr val="tx1"/>
                </a:solidFill>
              </a:rPr>
              <a:t>Novitas</a:t>
            </a:r>
            <a:r>
              <a:rPr lang="en-US" sz="1364" dirty="0">
                <a:solidFill>
                  <a:schemeClr val="tx1"/>
                </a:solidFill>
              </a:rPr>
              <a:t>/FCSO themself agree that skin substitutes should be used according to their FDA labels</a:t>
            </a:r>
          </a:p>
          <a:p>
            <a:pPr marL="414347" lvl="1" indent="-285750">
              <a:buFont typeface="Arial" panose="020B0604020202020204" pitchFamily="34" charset="0"/>
              <a:buChar char="•"/>
            </a:pPr>
            <a:r>
              <a:rPr lang="en-US" sz="1364" dirty="0">
                <a:solidFill>
                  <a:schemeClr val="tx1"/>
                </a:solidFill>
              </a:rPr>
              <a:t>Labeled indications for almost all products do not limit the number of applications</a:t>
            </a:r>
          </a:p>
          <a:p>
            <a:pPr marL="608054" lvl="2" indent="-285750">
              <a:buFont typeface="Arial" panose="020B0604020202020204" pitchFamily="34" charset="0"/>
              <a:buChar char="•"/>
            </a:pPr>
            <a:r>
              <a:rPr lang="en-US" sz="1191" dirty="0">
                <a:solidFill>
                  <a:schemeClr val="tx1"/>
                </a:solidFill>
              </a:rPr>
              <a:t>Labels are silent on the number of applications for 510(k) and HCT/P products </a:t>
            </a:r>
          </a:p>
          <a:p>
            <a:pPr marL="285750" indent="-285750">
              <a:buFont typeface="Arial" panose="020B0604020202020204" pitchFamily="34" charset="0"/>
              <a:buChar char="•"/>
            </a:pPr>
            <a:r>
              <a:rPr lang="en-US" sz="1600" dirty="0">
                <a:solidFill>
                  <a:schemeClr val="tx1"/>
                </a:solidFill>
              </a:rPr>
              <a:t>The evidentiary reviews conducted by Novitas/FCSO do not support any limitation on the number of applications</a:t>
            </a:r>
          </a:p>
          <a:p>
            <a:pPr marL="414347" lvl="1" indent="-285750">
              <a:buFont typeface="Arial" panose="020B0604020202020204" pitchFamily="34" charset="0"/>
              <a:buChar char="•"/>
            </a:pPr>
            <a:r>
              <a:rPr lang="en-US" sz="1364" dirty="0">
                <a:solidFill>
                  <a:schemeClr val="tx1"/>
                </a:solidFill>
              </a:rPr>
              <a:t>None of the professional society guidelines or clinical trial results or other evidence cited (including the AHRQ report) support any limitation on the number of uses </a:t>
            </a:r>
          </a:p>
          <a:p>
            <a:pPr marL="414347" lvl="1" indent="-285750">
              <a:buFont typeface="Arial" panose="020B0604020202020204" pitchFamily="34" charset="0"/>
              <a:buChar char="•"/>
            </a:pPr>
            <a:r>
              <a:rPr lang="en-US" sz="1364" dirty="0">
                <a:solidFill>
                  <a:schemeClr val="tx1"/>
                </a:solidFill>
              </a:rPr>
              <a:t>Moreover, there are many additional published clinical trials not cited by </a:t>
            </a:r>
            <a:r>
              <a:rPr lang="en-US" sz="1364" dirty="0" err="1">
                <a:solidFill>
                  <a:schemeClr val="tx1"/>
                </a:solidFill>
              </a:rPr>
              <a:t>Novitas</a:t>
            </a:r>
            <a:r>
              <a:rPr lang="en-US" sz="1364" dirty="0">
                <a:solidFill>
                  <a:schemeClr val="tx1"/>
                </a:solidFill>
              </a:rPr>
              <a:t>/FCSO and we are not aware of any that support a limitation on the number of applications</a:t>
            </a:r>
          </a:p>
          <a:p>
            <a:pPr marL="285750" indent="-285750">
              <a:buFont typeface="Arial" panose="020B0604020202020204" pitchFamily="34" charset="0"/>
              <a:buChar char="•"/>
            </a:pPr>
            <a:r>
              <a:rPr lang="en-US" sz="1600" dirty="0">
                <a:solidFill>
                  <a:schemeClr val="tx1"/>
                </a:solidFill>
              </a:rPr>
              <a:t>Any limitation on the number of applications, aside from having no clinical basis, is inappropriate given the heterogeneity of DFUs and VLUs and the diversity of skin substitute products  </a:t>
            </a:r>
          </a:p>
          <a:p>
            <a:endParaRPr lang="en-US" dirty="0"/>
          </a:p>
        </p:txBody>
      </p:sp>
    </p:spTree>
    <p:extLst>
      <p:ext uri="{BB962C8B-B14F-4D97-AF65-F5344CB8AC3E}">
        <p14:creationId xmlns:p14="http://schemas.microsoft.com/office/powerpoint/2010/main" val="3491889606"/>
      </p:ext>
    </p:extLst>
  </p:cSld>
  <p:clrMapOvr>
    <a:masterClrMapping/>
  </p:clrMapOvr>
</p:sld>
</file>

<file path=ppt/slides/slide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Title 2" descr="" title="">
            <a:extLst>
              <a:ext uri="{FF2B5EF4-FFF2-40B4-BE49-F238E27FC236}">
                <a16:creationId xmlns:a16="http://schemas.microsoft.com/office/drawing/2014/main" id="{AF3ABBF8-BC21-4BEF-9AAA-85567B5C5B15}"/>
              </a:ext>
            </a:extLst>
          </p:cNvPr>
          <p:cNvSpPr>
            <a:spLocks noGrp="1"/>
          </p:cNvSpPr>
          <p:nvPr>
            <p:ph type="title"/>
          </p:nvPr>
        </p:nvSpPr>
        <p:spPr/>
        <p:txBody>
          <a:bodyPr/>
          <a:lstStyle/>
          <a:p>
            <a:r>
              <a:rPr lang="en-US" dirty="0"/>
              <a:t>Switching Skin Substitute Products in a 12-Week Period Should Be Permitted</a:t>
            </a:r>
          </a:p>
        </p:txBody>
      </p:sp>
      <p:sp>
        <p:nvSpPr>
          <p:cNvPr id="2" name="Text Placeholder 1" descr="" title="">
            <a:extLst>
              <a:ext uri="{FF2B5EF4-FFF2-40B4-BE49-F238E27FC236}">
                <a16:creationId xmlns:a16="http://schemas.microsoft.com/office/drawing/2014/main" id="{7BD52009-32D2-4835-8683-22D5FAB7C736}"/>
              </a:ext>
            </a:extLst>
          </p:cNvPr>
          <p:cNvSpPr>
            <a:spLocks noGrp="1"/>
          </p:cNvSpPr>
          <p:nvPr>
            <p:ph type="body" sz="quarter" idx="10"/>
          </p:nvPr>
        </p:nvSpPr>
        <p:spPr/>
        <p:txBody>
          <a:bodyPr/>
          <a:lstStyle/>
          <a:p>
            <a:r>
              <a:rPr lang="en-US" sz="1800" dirty="0">
                <a:solidFill>
                  <a:schemeClr val="tx1"/>
                </a:solidFill>
              </a:rPr>
              <a:t>Proposed Skin Substitute LCDs state that the following is not considered reasonable and necessary:</a:t>
            </a:r>
          </a:p>
          <a:p>
            <a:pPr marL="193707" lvl="2" indent="0">
              <a:buNone/>
            </a:pPr>
            <a:r>
              <a:rPr lang="en-US" sz="1800" spc="0" dirty="0">
                <a:solidFill>
                  <a:schemeClr val="tx1"/>
                </a:solidFill>
                <a:effectLst/>
                <a:latin typeface="+mn-lt"/>
                <a:ea typeface="Verdana" panose="020B0604030504040204" pitchFamily="34" charset="0"/>
              </a:rPr>
              <a:t>“Switching skin substitute graft products in a 12-week episode of skin replacement surgery for wound care. Exceptions should be rare and may be considered on appeal when the medical necessity of the change is clearly documented in the medical record.”</a:t>
            </a:r>
            <a:endParaRPr lang="en-US" sz="1800" dirty="0">
              <a:solidFill>
                <a:schemeClr val="tx1"/>
              </a:solidFill>
              <a:latin typeface="+mn-lt"/>
            </a:endParaRPr>
          </a:p>
          <a:p>
            <a:pPr marL="285750" indent="-285750">
              <a:buFont typeface="Arial" panose="020B0604020202020204" pitchFamily="34" charset="0"/>
              <a:buChar char="•"/>
            </a:pPr>
            <a:r>
              <a:rPr lang="en-US" sz="1800" dirty="0">
                <a:solidFill>
                  <a:schemeClr val="tx1"/>
                </a:solidFill>
              </a:rPr>
              <a:t>We disagree with this limitation.  A patient’s lack of clinical response to one product may require switching to another product, especially to a product that is technologically different</a:t>
            </a:r>
          </a:p>
          <a:p>
            <a:pPr marL="414347" lvl="1" indent="-285750">
              <a:buFont typeface="Arial" panose="020B0604020202020204" pitchFamily="34" charset="0"/>
              <a:buChar char="•"/>
            </a:pPr>
            <a:r>
              <a:rPr lang="en-US" sz="1564" dirty="0">
                <a:solidFill>
                  <a:schemeClr val="tx1"/>
                </a:solidFill>
              </a:rPr>
              <a:t>In such a case, switching may result i</a:t>
            </a:r>
            <a:r>
              <a:rPr lang="en-US" sz="1564" dirty="0"/>
              <a:t>n fewer overall skin substitute applications</a:t>
            </a:r>
          </a:p>
        </p:txBody>
      </p:sp>
    </p:spTree>
    <p:extLst>
      <p:ext uri="{BB962C8B-B14F-4D97-AF65-F5344CB8AC3E}">
        <p14:creationId xmlns:p14="http://schemas.microsoft.com/office/powerpoint/2010/main" val="3331584726"/>
      </p:ext>
    </p:extLst>
  </p:cSld>
  <p:clrMapOvr>
    <a:masterClrMapping/>
  </p:clrMapOvr>
</p:sld>
</file>

<file path=ppt/slides/slide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1A1F369D-353F-438D-8018-D45FD31198D4}"/>
              </a:ext>
            </a:extLst>
          </p:cNvPr>
          <p:cNvSpPr>
            <a:spLocks noGrp="1"/>
          </p:cNvSpPr>
          <p:nvPr>
            <p:ph type="title"/>
          </p:nvPr>
        </p:nvSpPr>
        <p:spPr>
          <a:xfrm>
            <a:off x="537885" y="389661"/>
            <a:ext cx="7977655" cy="390516"/>
          </a:xfrm>
        </p:spPr>
        <p:txBody>
          <a:bodyPr/>
          <a:lstStyle/>
          <a:p>
            <a:r>
              <a:rPr lang="en-US" dirty="0"/>
              <a:t>Puraply Products Are Improperly Assigned to Group 3 </a:t>
            </a:r>
          </a:p>
        </p:txBody>
      </p:sp>
      <p:sp>
        <p:nvSpPr>
          <p:cNvPr id="3" name="Content Placeholder 2" descr="" title="">
            <a:extLst>
              <a:ext uri="{FF2B5EF4-FFF2-40B4-BE49-F238E27FC236}">
                <a16:creationId xmlns:a16="http://schemas.microsoft.com/office/drawing/2014/main" id="{BFAB5238-86E8-4FA1-9C3A-F81D8B0A53B0}"/>
              </a:ext>
            </a:extLst>
          </p:cNvPr>
          <p:cNvSpPr>
            <a:spLocks noGrp="1"/>
          </p:cNvSpPr>
          <p:nvPr>
            <p:ph idx="1"/>
          </p:nvPr>
        </p:nvSpPr>
        <p:spPr>
          <a:xfrm>
            <a:off x="537884" y="855677"/>
            <a:ext cx="8304111" cy="5444455"/>
          </a:xfrm>
        </p:spPr>
        <p:txBody>
          <a:bodyPr/>
          <a:lstStyle/>
          <a:p>
            <a:pPr marL="285750" indent="-285750">
              <a:buFont typeface="Arial" panose="020B0604020202020204" pitchFamily="34" charset="0"/>
              <a:buChar char="•"/>
            </a:pPr>
            <a:r>
              <a:rPr lang="en-US" sz="1800" dirty="0">
                <a:solidFill>
                  <a:schemeClr val="tx1"/>
                </a:solidFill>
              </a:rPr>
              <a:t>Novitas/FCSO stated in the draft LCDs: “Coverage will be provided for products in the associated billing and coding guideline meeting the necessary FDA regulatory requirements as of publication”</a:t>
            </a:r>
          </a:p>
          <a:p>
            <a:pPr marL="285750" indent="-285750">
              <a:buFont typeface="Arial" panose="020B0604020202020204" pitchFamily="34" charset="0"/>
              <a:buChar char="•"/>
            </a:pPr>
            <a:r>
              <a:rPr lang="en-US" sz="1800" dirty="0">
                <a:solidFill>
                  <a:schemeClr val="tx1"/>
                </a:solidFill>
              </a:rPr>
              <a:t>There are skin substitutes listed in Group 3 that meet the Novitas/FCSO criterion and should be reassigned to Group 2</a:t>
            </a:r>
          </a:p>
          <a:p>
            <a:pPr marL="608054" lvl="2" indent="-285750">
              <a:buFont typeface="Arial" panose="020B0604020202020204" pitchFamily="34" charset="0"/>
              <a:buChar char="•"/>
            </a:pPr>
            <a:r>
              <a:rPr lang="en-US" sz="1640" b="1" dirty="0">
                <a:solidFill>
                  <a:schemeClr val="tx1"/>
                </a:solidFill>
              </a:rPr>
              <a:t>Specifically, </a:t>
            </a:r>
            <a:r>
              <a:rPr lang="en-US" sz="1640" b="1" dirty="0" err="1">
                <a:solidFill>
                  <a:schemeClr val="tx1"/>
                </a:solidFill>
              </a:rPr>
              <a:t>PuraPly</a:t>
            </a:r>
            <a:r>
              <a:rPr lang="en-US" sz="1640" b="1" dirty="0">
                <a:solidFill>
                  <a:schemeClr val="tx1"/>
                </a:solidFill>
              </a:rPr>
              <a:t>, PuraPly AM, and </a:t>
            </a:r>
            <a:r>
              <a:rPr lang="en-US" sz="1640" b="1" dirty="0" err="1">
                <a:solidFill>
                  <a:schemeClr val="tx1"/>
                </a:solidFill>
              </a:rPr>
              <a:t>PuraPly</a:t>
            </a:r>
            <a:r>
              <a:rPr lang="en-US" sz="1640" b="1" dirty="0">
                <a:solidFill>
                  <a:schemeClr val="tx1"/>
                </a:solidFill>
              </a:rPr>
              <a:t> XT are products that should be reassigned to Group 2</a:t>
            </a:r>
          </a:p>
          <a:p>
            <a:pPr marL="285750" indent="-285750">
              <a:buFont typeface="Arial" panose="020B0604020202020204" pitchFamily="34" charset="0"/>
              <a:buChar char="•"/>
            </a:pPr>
            <a:r>
              <a:rPr lang="en-US" sz="1800" dirty="0" err="1">
                <a:solidFill>
                  <a:schemeClr val="tx1"/>
                </a:solidFill>
              </a:rPr>
              <a:t>PuraPly</a:t>
            </a:r>
            <a:r>
              <a:rPr lang="en-US" sz="1800" dirty="0">
                <a:solidFill>
                  <a:schemeClr val="tx1"/>
                </a:solidFill>
              </a:rPr>
              <a:t> products are cleared by the FDA under 510(k)s under the name </a:t>
            </a:r>
            <a:r>
              <a:rPr lang="en-US" sz="1800" dirty="0" err="1">
                <a:solidFill>
                  <a:schemeClr val="tx1"/>
                </a:solidFill>
              </a:rPr>
              <a:t>FortaDerm</a:t>
            </a:r>
            <a:r>
              <a:rPr lang="en-US" sz="1800" dirty="0">
                <a:solidFill>
                  <a:schemeClr val="tx1"/>
                </a:solidFill>
              </a:rPr>
              <a:t> – the name was changed to PuraPly after commercialization</a:t>
            </a:r>
          </a:p>
          <a:p>
            <a:pPr marL="414347" lvl="1" indent="-285750">
              <a:buFont typeface="Arial" panose="020B0604020202020204" pitchFamily="34" charset="0"/>
              <a:buChar char="•"/>
            </a:pPr>
            <a:endParaRPr lang="en-US" dirty="0"/>
          </a:p>
          <a:p>
            <a:pPr marL="414347" lvl="1" indent="-285750">
              <a:buFont typeface="Arial" panose="020B0604020202020204" pitchFamily="34" charset="0"/>
              <a:buChar char="•"/>
            </a:pPr>
            <a:endParaRPr lang="en-US" dirty="0"/>
          </a:p>
          <a:p>
            <a:pPr marL="414347" lvl="1" indent="-285750">
              <a:buFont typeface="Arial" panose="020B0604020202020204" pitchFamily="34" charset="0"/>
              <a:buChar char="•"/>
            </a:pPr>
            <a:endParaRPr lang="en-US" dirty="0"/>
          </a:p>
          <a:p>
            <a:pPr marL="414347" lvl="1" indent="-285750">
              <a:buFont typeface="Arial" panose="020B0604020202020204" pitchFamily="34" charset="0"/>
              <a:buChar char="•"/>
            </a:pPr>
            <a:endParaRPr lang="en-US" dirty="0"/>
          </a:p>
          <a:p>
            <a:pPr marL="414347" lvl="1" indent="-285750">
              <a:buFont typeface="Arial" panose="020B0604020202020204" pitchFamily="34" charset="0"/>
              <a:buChar char="•"/>
            </a:pPr>
            <a:endParaRPr lang="en-US" dirty="0"/>
          </a:p>
        </p:txBody>
      </p:sp>
      <p:graphicFrame>
        <p:nvGraphicFramePr>
          <p:cNvPr id="4" name="Table 6" descr="" title="">
            <a:extLst>
              <a:ext uri="{FF2B5EF4-FFF2-40B4-BE49-F238E27FC236}">
                <a16:creationId xmlns:a16="http://schemas.microsoft.com/office/drawing/2014/main" id="{1E18744A-5170-4FE3-9084-B8E82919F108}"/>
              </a:ext>
            </a:extLst>
          </p:cNvPr>
          <p:cNvGraphicFramePr>
            <a:graphicFrameLocks noGrp="1"/>
          </p:cNvGraphicFramePr>
          <p:nvPr>
            <p:extLst>
              <p:ext uri="{D42A27DB-BD31-4B8C-83A1-F6EECF244321}">
                <p14:modId xmlns:p14="http://schemas.microsoft.com/office/powerpoint/2010/main" val="3674745903"/>
              </p:ext>
            </p:extLst>
          </p:nvPr>
        </p:nvGraphicFramePr>
        <p:xfrm>
          <a:off x="2072081" y="4035103"/>
          <a:ext cx="4999838" cy="1812024"/>
        </p:xfrm>
        <a:graphic>
          <a:graphicData uri="http://schemas.openxmlformats.org/drawingml/2006/table">
            <a:tbl>
              <a:tblPr firstRow="1" bandRow="1">
                <a:tableStyleId>{5C22544A-7EE6-4342-B048-85BDC9FD1C3A}</a:tableStyleId>
              </a:tblPr>
              <a:tblGrid>
                <a:gridCol w="1124065">
                  <a:extLst>
                    <a:ext uri="{9D8B030D-6E8A-4147-A177-3AD203B41FA5}">
                      <a16:colId xmlns:a16="http://schemas.microsoft.com/office/drawing/2014/main" val="3348479058"/>
                    </a:ext>
                  </a:extLst>
                </a:gridCol>
                <a:gridCol w="791341">
                  <a:extLst>
                    <a:ext uri="{9D8B030D-6E8A-4147-A177-3AD203B41FA5}">
                      <a16:colId xmlns:a16="http://schemas.microsoft.com/office/drawing/2014/main" val="696808972"/>
                    </a:ext>
                  </a:extLst>
                </a:gridCol>
                <a:gridCol w="1124065">
                  <a:extLst>
                    <a:ext uri="{9D8B030D-6E8A-4147-A177-3AD203B41FA5}">
                      <a16:colId xmlns:a16="http://schemas.microsoft.com/office/drawing/2014/main" val="2608891482"/>
                    </a:ext>
                  </a:extLst>
                </a:gridCol>
                <a:gridCol w="1960367">
                  <a:extLst>
                    <a:ext uri="{9D8B030D-6E8A-4147-A177-3AD203B41FA5}">
                      <a16:colId xmlns:a16="http://schemas.microsoft.com/office/drawing/2014/main" val="1539772816"/>
                    </a:ext>
                  </a:extLst>
                </a:gridCol>
              </a:tblGrid>
              <a:tr h="453006">
                <a:tc>
                  <a:txBody>
                    <a:bodyPr/>
                    <a:lstStyle/>
                    <a:p>
                      <a:r>
                        <a:rPr lang="en-US" sz="1200" dirty="0">
                          <a:solidFill>
                            <a:schemeClr val="tx1"/>
                          </a:solidFill>
                          <a:latin typeface="+mn-lt"/>
                        </a:rPr>
                        <a:t>Product</a:t>
                      </a:r>
                    </a:p>
                  </a:txBody>
                  <a:tcPr/>
                </a:tc>
                <a:tc>
                  <a:txBody>
                    <a:bodyPr/>
                    <a:lstStyle/>
                    <a:p>
                      <a:r>
                        <a:rPr lang="en-US" sz="1200" dirty="0">
                          <a:solidFill>
                            <a:schemeClr val="tx1"/>
                          </a:solidFill>
                          <a:latin typeface="+mn-lt"/>
                        </a:rPr>
                        <a:t>510(K)</a:t>
                      </a:r>
                    </a:p>
                  </a:txBody>
                  <a:tcPr/>
                </a:tc>
                <a:tc>
                  <a:txBody>
                    <a:bodyPr/>
                    <a:lstStyle/>
                    <a:p>
                      <a:r>
                        <a:rPr lang="en-US" sz="1200" dirty="0">
                          <a:solidFill>
                            <a:schemeClr val="tx1"/>
                          </a:solidFill>
                          <a:latin typeface="+mn-lt"/>
                        </a:rPr>
                        <a:t>Date</a:t>
                      </a:r>
                    </a:p>
                  </a:txBody>
                  <a:tcPr/>
                </a:tc>
                <a:tc>
                  <a:txBody>
                    <a:bodyPr/>
                    <a:lstStyle/>
                    <a:p>
                      <a:r>
                        <a:rPr lang="en-US" sz="1200" dirty="0">
                          <a:solidFill>
                            <a:schemeClr val="tx1"/>
                          </a:solidFill>
                          <a:latin typeface="+mn-lt"/>
                        </a:rPr>
                        <a:t>Original Name</a:t>
                      </a:r>
                    </a:p>
                  </a:txBody>
                  <a:tcPr/>
                </a:tc>
                <a:extLst>
                  <a:ext uri="{0D108BD9-81ED-4DB2-BD59-A6C34878D82A}">
                    <a16:rowId xmlns:a16="http://schemas.microsoft.com/office/drawing/2014/main" val="3319159798"/>
                  </a:ext>
                </a:extLst>
              </a:tr>
              <a:tr h="453006">
                <a:tc>
                  <a:txBody>
                    <a:bodyPr/>
                    <a:lstStyle/>
                    <a:p>
                      <a:pPr algn="l"/>
                      <a:r>
                        <a:rPr lang="en-US" sz="1200" dirty="0" err="1">
                          <a:latin typeface="+mn-lt"/>
                        </a:rPr>
                        <a:t>PuraPly</a:t>
                      </a:r>
                      <a:endParaRPr lang="en-US" sz="1200" dirty="0">
                        <a:latin typeface="+mn-lt"/>
                      </a:endParaRPr>
                    </a:p>
                  </a:txBody>
                  <a:tcPr anchor="ctr"/>
                </a:tc>
                <a:tc>
                  <a:txBody>
                    <a:bodyPr/>
                    <a:lstStyle/>
                    <a:p>
                      <a:pPr marL="91440" algn="l" fontAlgn="ctr"/>
                      <a:r>
                        <a:rPr lang="en-US" sz="1200" b="0" i="0" u="none" strike="noStrike" dirty="0">
                          <a:solidFill>
                            <a:srgbClr val="000000"/>
                          </a:solidFill>
                          <a:effectLst/>
                          <a:latin typeface="+mn-lt"/>
                        </a:rPr>
                        <a:t>K011026</a:t>
                      </a:r>
                    </a:p>
                  </a:txBody>
                  <a:tcPr marL="9525" marR="9525" marT="9525" marB="0" anchor="ctr"/>
                </a:tc>
                <a:tc>
                  <a:txBody>
                    <a:bodyPr/>
                    <a:lstStyle/>
                    <a:p>
                      <a:pPr marL="91440" algn="l" fontAlgn="ctr"/>
                      <a:r>
                        <a:rPr lang="en-US" sz="1200" b="0" i="0" u="none" strike="noStrike" dirty="0">
                          <a:solidFill>
                            <a:srgbClr val="000000"/>
                          </a:solidFill>
                          <a:effectLst/>
                          <a:latin typeface="+mn-lt"/>
                        </a:rPr>
                        <a:t>6/12/2001</a:t>
                      </a:r>
                    </a:p>
                  </a:txBody>
                  <a:tcPr marL="9525" marR="9525" marT="9525" marB="0" anchor="ctr"/>
                </a:tc>
                <a:tc>
                  <a:txBody>
                    <a:bodyPr/>
                    <a:lstStyle/>
                    <a:p>
                      <a:pPr marL="91440" algn="l" fontAlgn="ctr"/>
                      <a:r>
                        <a:rPr lang="en-US" sz="1200" b="0" i="0" u="none" strike="noStrike" dirty="0" err="1">
                          <a:solidFill>
                            <a:srgbClr val="000000"/>
                          </a:solidFill>
                          <a:effectLst/>
                          <a:latin typeface="+mn-lt"/>
                        </a:rPr>
                        <a:t>FortaDerm</a:t>
                      </a:r>
                      <a:endParaRPr lang="en-US" sz="1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87568436"/>
                  </a:ext>
                </a:extLst>
              </a:tr>
              <a:tr h="453006">
                <a:tc>
                  <a:txBody>
                    <a:bodyPr/>
                    <a:lstStyle/>
                    <a:p>
                      <a:pPr algn="l"/>
                      <a:r>
                        <a:rPr lang="en-US" sz="1200" dirty="0" err="1">
                          <a:latin typeface="+mn-lt"/>
                        </a:rPr>
                        <a:t>PuraPly</a:t>
                      </a:r>
                      <a:r>
                        <a:rPr lang="en-US" sz="1200" dirty="0">
                          <a:latin typeface="+mn-lt"/>
                        </a:rPr>
                        <a:t> AM</a:t>
                      </a:r>
                    </a:p>
                  </a:txBody>
                  <a:tcPr anchor="ctr"/>
                </a:tc>
                <a:tc>
                  <a:txBody>
                    <a:bodyPr/>
                    <a:lstStyle/>
                    <a:p>
                      <a:pPr marL="91440" algn="l" fontAlgn="ctr"/>
                      <a:r>
                        <a:rPr lang="en-US" sz="1200" b="0" i="0" u="none" strike="noStrike" dirty="0">
                          <a:solidFill>
                            <a:srgbClr val="000000"/>
                          </a:solidFill>
                          <a:effectLst/>
                          <a:latin typeface="+mn-lt"/>
                        </a:rPr>
                        <a:t>K051647</a:t>
                      </a:r>
                    </a:p>
                  </a:txBody>
                  <a:tcPr marL="9525" marR="9525" marT="9525" marB="0" anchor="ctr"/>
                </a:tc>
                <a:tc>
                  <a:txBody>
                    <a:bodyPr/>
                    <a:lstStyle/>
                    <a:p>
                      <a:pPr marL="91440" algn="l" fontAlgn="ctr"/>
                      <a:r>
                        <a:rPr lang="en-US" sz="1200" b="0" i="0" u="none" strike="noStrike" dirty="0">
                          <a:solidFill>
                            <a:srgbClr val="000000"/>
                          </a:solidFill>
                          <a:effectLst/>
                          <a:latin typeface="+mn-lt"/>
                        </a:rPr>
                        <a:t>11/8/2005</a:t>
                      </a:r>
                    </a:p>
                  </a:txBody>
                  <a:tcPr marL="9525" marR="9525" marT="9525" marB="0" anchor="ctr"/>
                </a:tc>
                <a:tc>
                  <a:txBody>
                    <a:bodyPr/>
                    <a:lstStyle/>
                    <a:p>
                      <a:pPr marL="91440" algn="l" fontAlgn="ctr"/>
                      <a:r>
                        <a:rPr lang="en-US" sz="1200" b="0" i="0" u="none" strike="noStrike" dirty="0" err="1">
                          <a:solidFill>
                            <a:srgbClr val="000000"/>
                          </a:solidFill>
                          <a:effectLst/>
                          <a:latin typeface="+mn-lt"/>
                        </a:rPr>
                        <a:t>FortaDerm</a:t>
                      </a:r>
                      <a:r>
                        <a:rPr lang="en-US" sz="1200" b="0" i="0" u="none" strike="noStrike" dirty="0">
                          <a:solidFill>
                            <a:srgbClr val="000000"/>
                          </a:solidFill>
                          <a:effectLst/>
                          <a:latin typeface="+mn-lt"/>
                        </a:rPr>
                        <a:t> Antimicrobial</a:t>
                      </a:r>
                    </a:p>
                  </a:txBody>
                  <a:tcPr marL="9525" marR="9525" marT="9525" marB="0" anchor="ctr"/>
                </a:tc>
                <a:extLst>
                  <a:ext uri="{0D108BD9-81ED-4DB2-BD59-A6C34878D82A}">
                    <a16:rowId xmlns:a16="http://schemas.microsoft.com/office/drawing/2014/main" val="59136530"/>
                  </a:ext>
                </a:extLst>
              </a:tr>
              <a:tr h="453006">
                <a:tc>
                  <a:txBody>
                    <a:bodyPr/>
                    <a:lstStyle/>
                    <a:p>
                      <a:pPr algn="l"/>
                      <a:r>
                        <a:rPr lang="en-US" sz="1200" dirty="0" err="1">
                          <a:latin typeface="+mn-lt"/>
                        </a:rPr>
                        <a:t>PuraPly</a:t>
                      </a:r>
                      <a:r>
                        <a:rPr lang="en-US" sz="1200" dirty="0">
                          <a:latin typeface="+mn-lt"/>
                        </a:rPr>
                        <a:t> XT</a:t>
                      </a:r>
                    </a:p>
                  </a:txBody>
                  <a:tcPr anchor="ctr"/>
                </a:tc>
                <a:tc>
                  <a:txBody>
                    <a:bodyPr/>
                    <a:lstStyle/>
                    <a:p>
                      <a:pPr marL="91440" marR="0" lvl="0" indent="0" algn="l" defTabSz="685864"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n-lt"/>
                        </a:rPr>
                        <a:t>K051647</a:t>
                      </a:r>
                    </a:p>
                  </a:txBody>
                  <a:tcPr marL="9525" marR="9525" marT="9525" marB="0" anchor="ctr"/>
                </a:tc>
                <a:tc>
                  <a:txBody>
                    <a:bodyPr/>
                    <a:lstStyle/>
                    <a:p>
                      <a:pPr marL="91440" algn="l" fontAlgn="ctr"/>
                      <a:r>
                        <a:rPr lang="en-US" sz="1200" b="0" i="0" u="none" strike="noStrike" dirty="0">
                          <a:solidFill>
                            <a:srgbClr val="000000"/>
                          </a:solidFill>
                          <a:effectLst/>
                          <a:latin typeface="+mn-lt"/>
                        </a:rPr>
                        <a:t>11/8/2005</a:t>
                      </a:r>
                    </a:p>
                  </a:txBody>
                  <a:tcPr marL="9525" marR="9525" marT="9525" marB="0" anchor="ctr"/>
                </a:tc>
                <a:tc>
                  <a:txBody>
                    <a:bodyPr/>
                    <a:lstStyle/>
                    <a:p>
                      <a:pPr marL="91440" marR="0" lvl="0" indent="0" algn="l" defTabSz="685864" rtl="0" eaLnBrk="1" fontAlgn="ctr" latinLnBrk="0" hangingPunct="1">
                        <a:lnSpc>
                          <a:spcPct val="100000"/>
                        </a:lnSpc>
                        <a:spcBef>
                          <a:spcPts val="0"/>
                        </a:spcBef>
                        <a:spcAft>
                          <a:spcPts val="0"/>
                        </a:spcAft>
                        <a:buClrTx/>
                        <a:buSzTx/>
                        <a:buFontTx/>
                        <a:buNone/>
                        <a:tabLst/>
                        <a:defRPr/>
                      </a:pPr>
                      <a:r>
                        <a:rPr lang="en-US" sz="1200" b="0" i="0" u="none" strike="noStrike" dirty="0" err="1">
                          <a:solidFill>
                            <a:srgbClr val="000000"/>
                          </a:solidFill>
                          <a:effectLst/>
                          <a:latin typeface="+mn-lt"/>
                        </a:rPr>
                        <a:t>FortaDerm</a:t>
                      </a:r>
                      <a:r>
                        <a:rPr lang="en-US" sz="1200" b="0" i="0" u="none" strike="noStrike" dirty="0">
                          <a:solidFill>
                            <a:srgbClr val="000000"/>
                          </a:solidFill>
                          <a:effectLst/>
                          <a:latin typeface="+mn-lt"/>
                        </a:rPr>
                        <a:t> Antimicrobial</a:t>
                      </a:r>
                    </a:p>
                  </a:txBody>
                  <a:tcPr marL="9525" marR="9525" marT="9525" marB="0" anchor="ctr"/>
                </a:tc>
                <a:extLst>
                  <a:ext uri="{0D108BD9-81ED-4DB2-BD59-A6C34878D82A}">
                    <a16:rowId xmlns:a16="http://schemas.microsoft.com/office/drawing/2014/main" val="1511523692"/>
                  </a:ext>
                </a:extLst>
              </a:tr>
            </a:tbl>
          </a:graphicData>
        </a:graphic>
      </p:graphicFrame>
    </p:spTree>
    <p:extLst>
      <p:ext uri="{BB962C8B-B14F-4D97-AF65-F5344CB8AC3E}">
        <p14:creationId xmlns:p14="http://schemas.microsoft.com/office/powerpoint/2010/main" val="1765871245"/>
      </p:ext>
    </p:extLst>
  </p:cSld>
  <p:clrMapOvr>
    <a:masterClrMapping/>
  </p:clrMapOvr>
</p:sld>
</file>

<file path=ppt/theme/theme1.xml><?xml version="1.0" encoding="utf-8"?>
<a:theme xmlns:thm15="http://schemas.microsoft.com/office/thememl/2012/main" xmlns:a="http://schemas.openxmlformats.org/drawingml/2006/main" name="Organogenesis">
  <a:themeElements>
    <a:clrScheme name="Custom 42">
      <a:dk1>
        <a:srgbClr val="000000"/>
      </a:dk1>
      <a:lt1>
        <a:srgbClr val="FFFFFF"/>
      </a:lt1>
      <a:dk2>
        <a:srgbClr val="007FA3"/>
      </a:dk2>
      <a:lt2>
        <a:srgbClr val="B3B3B4"/>
      </a:lt2>
      <a:accent1>
        <a:srgbClr val="49C7ED"/>
      </a:accent1>
      <a:accent2>
        <a:srgbClr val="FF4D00"/>
      </a:accent2>
      <a:accent3>
        <a:srgbClr val="A7D16D"/>
      </a:accent3>
      <a:accent4>
        <a:srgbClr val="FFD14B"/>
      </a:accent4>
      <a:accent5>
        <a:srgbClr val="184366"/>
      </a:accent5>
      <a:accent6>
        <a:srgbClr val="6D3C8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RG1810727_CBS_Template_16-9_r6f  -  Read-Only" id="{5EDCE7EE-E60D-4267-9D1E-134BFC55CB50}" vid="{78546116-87CA-41CE-91A9-765B6030C2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ap:Properties xmlns:vt="http://schemas.openxmlformats.org/officeDocument/2006/docPropsVTypes" xmlns:ap="http://schemas.openxmlformats.org/officeDocument/2006/extended-properties"/>
</file>

<file path=docProps/core.xml><?xml version="1.0" encoding="utf-8"?>
<coreProperties xmlns:dc="http://purl.org/dc/elements/1.1/" xmlns:dcterms="http://purl.org/dc/terms/" xmlns:xsi="http://www.w3.org/2001/XMLSchema-instance" xmlns="http://schemas.openxmlformats.org/package/2006/metadata/core-properties">
  <lastPrinted>1900-01-01T05:00:00.0000000Z</lastPrinted>
  <dcterms:created xsi:type="dcterms:W3CDTF">1900-01-01T05:00:00.0000000Z</dcterms:created>
  <dcterms:modified xsi:type="dcterms:W3CDTF">1900-01-01T05:00:00.0000000Z</dcterms:modified>
</coreProperties>
</file>